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52.xml" ContentType="application/vnd.openxmlformats-officedocument.customXmlProperties+xml"/>
  <Override PartName="/customXml/itemProps53.xml" ContentType="application/vnd.openxmlformats-officedocument.customXmlProperties+xml"/>
  <Override PartName="/customXml/itemProps54.xml" ContentType="application/vnd.openxmlformats-officedocument.customXmlProperties+xml"/>
  <Override PartName="/customXml/itemProps55.xml" ContentType="application/vnd.openxmlformats-officedocument.customXmlProperties+xml"/>
  <Override PartName="/customXml/itemProps56.xml" ContentType="application/vnd.openxmlformats-officedocument.customXmlProperties+xml"/>
  <Override PartName="/customXml/itemProps57.xml" ContentType="application/vnd.openxmlformats-officedocument.customXmlProperties+xml"/>
  <Override PartName="/customXml/itemProps58.xml" ContentType="application/vnd.openxmlformats-officedocument.customXmlProperties+xml"/>
  <Override PartName="/customXml/itemProps59.xml" ContentType="application/vnd.openxmlformats-officedocument.customXmlProperties+xml"/>
  <Override PartName="/customXml/itemProps60.xml" ContentType="application/vnd.openxmlformats-officedocument.customXmlProperties+xml"/>
  <Override PartName="/customXml/itemProps61.xml" ContentType="application/vnd.openxmlformats-officedocument.customXmlProperties+xml"/>
  <Override PartName="/customXml/itemProps62.xml" ContentType="application/vnd.openxmlformats-officedocument.customXmlProperties+xml"/>
  <Override PartName="/customXml/itemProps63.xml" ContentType="application/vnd.openxmlformats-officedocument.customXmlProperties+xml"/>
  <Override PartName="/customXml/itemProps64.xml" ContentType="application/vnd.openxmlformats-officedocument.customXmlProperties+xml"/>
  <Override PartName="/customXml/itemProps65.xml" ContentType="application/vnd.openxmlformats-officedocument.customXmlProperties+xml"/>
  <Override PartName="/customXml/itemProps66.xml" ContentType="application/vnd.openxmlformats-officedocument.customXmlProperties+xml"/>
  <Override PartName="/customXml/itemProps67.xml" ContentType="application/vnd.openxmlformats-officedocument.customXmlProperties+xml"/>
  <Override PartName="/customXml/itemProps68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6799" r:id="rId69"/>
  </p:sldMasterIdLst>
  <p:notesMasterIdLst>
    <p:notesMasterId r:id="rId84"/>
  </p:notesMasterIdLst>
  <p:handoutMasterIdLst>
    <p:handoutMasterId r:id="rId85"/>
  </p:handoutMasterIdLst>
  <p:sldIdLst>
    <p:sldId id="641" r:id="rId70"/>
    <p:sldId id="623" r:id="rId71"/>
    <p:sldId id="650" r:id="rId72"/>
    <p:sldId id="648" r:id="rId73"/>
    <p:sldId id="647" r:id="rId74"/>
    <p:sldId id="652" r:id="rId75"/>
    <p:sldId id="653" r:id="rId76"/>
    <p:sldId id="654" r:id="rId77"/>
    <p:sldId id="655" r:id="rId78"/>
    <p:sldId id="649" r:id="rId79"/>
    <p:sldId id="651" r:id="rId80"/>
    <p:sldId id="658" r:id="rId81"/>
    <p:sldId id="657" r:id="rId82"/>
    <p:sldId id="638" r:id="rId8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pos="432" userDrawn="1">
          <p15:clr>
            <a:srgbClr val="A4A3A4"/>
          </p15:clr>
        </p15:guide>
        <p15:guide id="4" pos="5328" userDrawn="1">
          <p15:clr>
            <a:srgbClr val="A4A3A4"/>
          </p15:clr>
        </p15:guide>
        <p15:guide id="5" pos="323" userDrawn="1">
          <p15:clr>
            <a:srgbClr val="A4A3A4"/>
          </p15:clr>
        </p15:guide>
        <p15:guide id="6" pos="54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6140"/>
    <a:srgbClr val="D8492B"/>
    <a:srgbClr val="B83D2C"/>
    <a:srgbClr val="C13F2E"/>
    <a:srgbClr val="22A4B8"/>
    <a:srgbClr val="229BB4"/>
    <a:srgbClr val="1867A4"/>
    <a:srgbClr val="2FEACE"/>
    <a:srgbClr val="163497"/>
    <a:srgbClr val="0D22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10" autoAdjust="0"/>
    <p:restoredTop sz="86341" autoAdjust="0"/>
  </p:normalViewPr>
  <p:slideViewPr>
    <p:cSldViewPr snapToGrid="0" snapToObjects="1" showGuides="1">
      <p:cViewPr varScale="1">
        <p:scale>
          <a:sx n="103" d="100"/>
          <a:sy n="103" d="100"/>
        </p:scale>
        <p:origin x="1818" y="108"/>
      </p:cViewPr>
      <p:guideLst>
        <p:guide orient="horz" pos="430"/>
        <p:guide orient="horz" pos="3888"/>
        <p:guide pos="432"/>
        <p:guide pos="5328"/>
        <p:guide pos="323"/>
        <p:guide pos="543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customXml" Target="../customXml/item26.xml"/><Relationship Id="rId21" Type="http://schemas.openxmlformats.org/officeDocument/2006/relationships/customXml" Target="../customXml/item21.xml"/><Relationship Id="rId42" Type="http://schemas.openxmlformats.org/officeDocument/2006/relationships/customXml" Target="../customXml/item42.xml"/><Relationship Id="rId47" Type="http://schemas.openxmlformats.org/officeDocument/2006/relationships/customXml" Target="../customXml/item47.xml"/><Relationship Id="rId63" Type="http://schemas.openxmlformats.org/officeDocument/2006/relationships/customXml" Target="../customXml/item63.xml"/><Relationship Id="rId68" Type="http://schemas.openxmlformats.org/officeDocument/2006/relationships/customXml" Target="../customXml/item68.xml"/><Relationship Id="rId84" Type="http://schemas.openxmlformats.org/officeDocument/2006/relationships/notesMaster" Target="notesMasters/notesMaster1.xml"/><Relationship Id="rId89" Type="http://schemas.openxmlformats.org/officeDocument/2006/relationships/tableStyles" Target="tableStyles.xml"/><Relationship Id="rId16" Type="http://schemas.openxmlformats.org/officeDocument/2006/relationships/customXml" Target="../customXml/item16.xml"/><Relationship Id="rId11" Type="http://schemas.openxmlformats.org/officeDocument/2006/relationships/customXml" Target="../customXml/item11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53" Type="http://schemas.openxmlformats.org/officeDocument/2006/relationships/customXml" Target="../customXml/item53.xml"/><Relationship Id="rId58" Type="http://schemas.openxmlformats.org/officeDocument/2006/relationships/customXml" Target="../customXml/item58.xml"/><Relationship Id="rId74" Type="http://schemas.openxmlformats.org/officeDocument/2006/relationships/slide" Target="slides/slide5.xml"/><Relationship Id="rId79" Type="http://schemas.openxmlformats.org/officeDocument/2006/relationships/slide" Target="slides/slide10.xml"/><Relationship Id="rId5" Type="http://schemas.openxmlformats.org/officeDocument/2006/relationships/customXml" Target="../customXml/item5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43" Type="http://schemas.openxmlformats.org/officeDocument/2006/relationships/customXml" Target="../customXml/item43.xml"/><Relationship Id="rId48" Type="http://schemas.openxmlformats.org/officeDocument/2006/relationships/customXml" Target="../customXml/item48.xml"/><Relationship Id="rId56" Type="http://schemas.openxmlformats.org/officeDocument/2006/relationships/customXml" Target="../customXml/item56.xml"/><Relationship Id="rId64" Type="http://schemas.openxmlformats.org/officeDocument/2006/relationships/customXml" Target="../customXml/item64.xml"/><Relationship Id="rId69" Type="http://schemas.openxmlformats.org/officeDocument/2006/relationships/slideMaster" Target="slideMasters/slideMaster1.xml"/><Relationship Id="rId77" Type="http://schemas.openxmlformats.org/officeDocument/2006/relationships/slide" Target="slides/slide8.xml"/><Relationship Id="rId8" Type="http://schemas.openxmlformats.org/officeDocument/2006/relationships/customXml" Target="../customXml/item8.xml"/><Relationship Id="rId51" Type="http://schemas.openxmlformats.org/officeDocument/2006/relationships/customXml" Target="../customXml/item51.xml"/><Relationship Id="rId72" Type="http://schemas.openxmlformats.org/officeDocument/2006/relationships/slide" Target="slides/slide3.xml"/><Relationship Id="rId80" Type="http://schemas.openxmlformats.org/officeDocument/2006/relationships/slide" Target="slides/slide11.xml"/><Relationship Id="rId85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46" Type="http://schemas.openxmlformats.org/officeDocument/2006/relationships/customXml" Target="../customXml/item46.xml"/><Relationship Id="rId59" Type="http://schemas.openxmlformats.org/officeDocument/2006/relationships/customXml" Target="../customXml/item59.xml"/><Relationship Id="rId67" Type="http://schemas.openxmlformats.org/officeDocument/2006/relationships/customXml" Target="../customXml/item67.xml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54" Type="http://schemas.openxmlformats.org/officeDocument/2006/relationships/customXml" Target="../customXml/item54.xml"/><Relationship Id="rId62" Type="http://schemas.openxmlformats.org/officeDocument/2006/relationships/customXml" Target="../customXml/item62.xml"/><Relationship Id="rId70" Type="http://schemas.openxmlformats.org/officeDocument/2006/relationships/slide" Target="slides/slide1.xml"/><Relationship Id="rId75" Type="http://schemas.openxmlformats.org/officeDocument/2006/relationships/slide" Target="slides/slide6.xml"/><Relationship Id="rId83" Type="http://schemas.openxmlformats.org/officeDocument/2006/relationships/slide" Target="slides/slide14.xml"/><Relationship Id="rId88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49" Type="http://schemas.openxmlformats.org/officeDocument/2006/relationships/customXml" Target="../customXml/item49.xml"/><Relationship Id="rId57" Type="http://schemas.openxmlformats.org/officeDocument/2006/relationships/customXml" Target="../customXml/item57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44" Type="http://schemas.openxmlformats.org/officeDocument/2006/relationships/customXml" Target="../customXml/item44.xml"/><Relationship Id="rId52" Type="http://schemas.openxmlformats.org/officeDocument/2006/relationships/customXml" Target="../customXml/item52.xml"/><Relationship Id="rId60" Type="http://schemas.openxmlformats.org/officeDocument/2006/relationships/customXml" Target="../customXml/item60.xml"/><Relationship Id="rId65" Type="http://schemas.openxmlformats.org/officeDocument/2006/relationships/customXml" Target="../customXml/item65.xml"/><Relationship Id="rId73" Type="http://schemas.openxmlformats.org/officeDocument/2006/relationships/slide" Target="slides/slide4.xml"/><Relationship Id="rId78" Type="http://schemas.openxmlformats.org/officeDocument/2006/relationships/slide" Target="slides/slide9.xml"/><Relationship Id="rId81" Type="http://schemas.openxmlformats.org/officeDocument/2006/relationships/slide" Target="slides/slide12.xml"/><Relationship Id="rId86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39" Type="http://schemas.openxmlformats.org/officeDocument/2006/relationships/customXml" Target="../customXml/item39.xml"/><Relationship Id="rId34" Type="http://schemas.openxmlformats.org/officeDocument/2006/relationships/customXml" Target="../customXml/item34.xml"/><Relationship Id="rId50" Type="http://schemas.openxmlformats.org/officeDocument/2006/relationships/customXml" Target="../customXml/item50.xml"/><Relationship Id="rId55" Type="http://schemas.openxmlformats.org/officeDocument/2006/relationships/customXml" Target="../customXml/item55.xml"/><Relationship Id="rId76" Type="http://schemas.openxmlformats.org/officeDocument/2006/relationships/slide" Target="slides/slide7.xml"/><Relationship Id="rId7" Type="http://schemas.openxmlformats.org/officeDocument/2006/relationships/customXml" Target="../customXml/item7.xml"/><Relationship Id="rId71" Type="http://schemas.openxmlformats.org/officeDocument/2006/relationships/slide" Target="slides/slide2.xml"/><Relationship Id="rId2" Type="http://schemas.openxmlformats.org/officeDocument/2006/relationships/customXml" Target="../customXml/item2.xml"/><Relationship Id="rId29" Type="http://schemas.openxmlformats.org/officeDocument/2006/relationships/customXml" Target="../customXml/item29.xml"/><Relationship Id="rId24" Type="http://schemas.openxmlformats.org/officeDocument/2006/relationships/customXml" Target="../customXml/item24.xml"/><Relationship Id="rId40" Type="http://schemas.openxmlformats.org/officeDocument/2006/relationships/customXml" Target="../customXml/item40.xml"/><Relationship Id="rId45" Type="http://schemas.openxmlformats.org/officeDocument/2006/relationships/customXml" Target="../customXml/item45.xml"/><Relationship Id="rId66" Type="http://schemas.openxmlformats.org/officeDocument/2006/relationships/customXml" Target="../customXml/item66.xml"/><Relationship Id="rId87" Type="http://schemas.openxmlformats.org/officeDocument/2006/relationships/viewProps" Target="viewProps.xml"/><Relationship Id="rId61" Type="http://schemas.openxmlformats.org/officeDocument/2006/relationships/customXml" Target="../customXml/item61.xml"/><Relationship Id="rId82" Type="http://schemas.openxmlformats.org/officeDocument/2006/relationships/slide" Target="slides/slide13.xml"/><Relationship Id="rId19" Type="http://schemas.openxmlformats.org/officeDocument/2006/relationships/customXml" Target="../customXml/item1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C7B1C7-DB86-414B-BED6-43A53013554E}" type="doc">
      <dgm:prSet loTypeId="urn:microsoft.com/office/officeart/2009/3/layout/IncreasingArrows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0E4C33AB-DC74-4E15-A03C-6C182F488E96}">
      <dgm:prSet phldrT="[文字]"/>
      <dgm:spPr/>
      <dgm:t>
        <a:bodyPr/>
        <a:lstStyle/>
        <a:p>
          <a:r>
            <a:rPr lang="en-US" altLang="zh-TW" dirty="0"/>
            <a:t>2020 Desktop Dev.</a:t>
          </a:r>
          <a:endParaRPr lang="zh-TW" altLang="en-US" dirty="0"/>
        </a:p>
      </dgm:t>
    </dgm:pt>
    <dgm:pt modelId="{DF7D0409-3F71-4AA7-B1D4-764C8FF16807}" type="parTrans" cxnId="{DBA7B182-D5FF-4985-85DA-2872DB3D13EA}">
      <dgm:prSet/>
      <dgm:spPr/>
      <dgm:t>
        <a:bodyPr/>
        <a:lstStyle/>
        <a:p>
          <a:endParaRPr lang="zh-TW" altLang="en-US"/>
        </a:p>
      </dgm:t>
    </dgm:pt>
    <dgm:pt modelId="{3F5BA8EA-AA43-48C8-A95A-C17A23A75195}" type="sibTrans" cxnId="{DBA7B182-D5FF-4985-85DA-2872DB3D13EA}">
      <dgm:prSet/>
      <dgm:spPr/>
      <dgm:t>
        <a:bodyPr/>
        <a:lstStyle/>
        <a:p>
          <a:endParaRPr lang="zh-TW" altLang="en-US"/>
        </a:p>
      </dgm:t>
    </dgm:pt>
    <dgm:pt modelId="{16DD7823-1241-4DFD-BD52-B1922257F3B5}">
      <dgm:prSet phldrT="[文字]"/>
      <dgm:spPr/>
      <dgm:t>
        <a:bodyPr/>
        <a:lstStyle/>
        <a:p>
          <a:r>
            <a:rPr lang="en-US" altLang="zh-TW" dirty="0"/>
            <a:t>- C#</a:t>
          </a:r>
        </a:p>
        <a:p>
          <a:r>
            <a:rPr lang="en-US" altLang="zh-TW" dirty="0"/>
            <a:t>- Java</a:t>
          </a:r>
        </a:p>
        <a:p>
          <a:r>
            <a:rPr lang="en-US" altLang="zh-TW" dirty="0"/>
            <a:t>- ArcGIS Runtime SDK</a:t>
          </a:r>
          <a:endParaRPr lang="zh-TW" altLang="en-US" dirty="0"/>
        </a:p>
      </dgm:t>
    </dgm:pt>
    <dgm:pt modelId="{5AE226DB-4589-4CC4-A85D-111005D67865}" type="parTrans" cxnId="{4D45789C-2A49-4F00-BE41-88AA6E495834}">
      <dgm:prSet/>
      <dgm:spPr/>
      <dgm:t>
        <a:bodyPr/>
        <a:lstStyle/>
        <a:p>
          <a:endParaRPr lang="zh-TW" altLang="en-US"/>
        </a:p>
      </dgm:t>
    </dgm:pt>
    <dgm:pt modelId="{E0CD1177-2FD9-4207-8F1E-AEDD89CB6009}" type="sibTrans" cxnId="{4D45789C-2A49-4F00-BE41-88AA6E495834}">
      <dgm:prSet/>
      <dgm:spPr/>
      <dgm:t>
        <a:bodyPr/>
        <a:lstStyle/>
        <a:p>
          <a:endParaRPr lang="zh-TW" altLang="en-US"/>
        </a:p>
      </dgm:t>
    </dgm:pt>
    <dgm:pt modelId="{236DDF71-3F8A-4A09-BDE3-3CC80789B9FD}">
      <dgm:prSet phldrT="[文字]"/>
      <dgm:spPr/>
      <dgm:t>
        <a:bodyPr/>
        <a:lstStyle/>
        <a:p>
          <a:r>
            <a:rPr lang="en-US" altLang="zh-TW" dirty="0"/>
            <a:t>2021 Web Dev.</a:t>
          </a:r>
          <a:endParaRPr lang="zh-TW" altLang="en-US" dirty="0"/>
        </a:p>
      </dgm:t>
    </dgm:pt>
    <dgm:pt modelId="{8D105A3F-CF04-4F04-BAD1-CBB967E81614}" type="parTrans" cxnId="{B2346F15-8AAD-4ED0-B8A9-CC873B83490B}">
      <dgm:prSet/>
      <dgm:spPr/>
      <dgm:t>
        <a:bodyPr/>
        <a:lstStyle/>
        <a:p>
          <a:endParaRPr lang="zh-TW" altLang="en-US"/>
        </a:p>
      </dgm:t>
    </dgm:pt>
    <dgm:pt modelId="{E1D2BADA-51FB-4F6D-B328-6CFE7364234A}" type="sibTrans" cxnId="{B2346F15-8AAD-4ED0-B8A9-CC873B83490B}">
      <dgm:prSet/>
      <dgm:spPr/>
      <dgm:t>
        <a:bodyPr/>
        <a:lstStyle/>
        <a:p>
          <a:endParaRPr lang="zh-TW" altLang="en-US"/>
        </a:p>
      </dgm:t>
    </dgm:pt>
    <dgm:pt modelId="{A29B2AA8-90AD-428C-AFDA-E8A605AF00F7}">
      <dgm:prSet phldrT="[文字]"/>
      <dgm:spPr/>
      <dgm:t>
        <a:bodyPr/>
        <a:lstStyle/>
        <a:p>
          <a:r>
            <a:rPr lang="en-US" altLang="zh-TW" dirty="0"/>
            <a:t>- JavaScript</a:t>
          </a:r>
        </a:p>
        <a:p>
          <a:r>
            <a:rPr lang="en-US" altLang="zh-TW" dirty="0"/>
            <a:t>- </a:t>
          </a:r>
          <a:r>
            <a:rPr lang="en-US" altLang="zh-TW" dirty="0" err="1"/>
            <a:t>Jquery</a:t>
          </a:r>
          <a:endParaRPr lang="en-US" altLang="zh-TW" dirty="0"/>
        </a:p>
        <a:p>
          <a:r>
            <a:rPr lang="en-US" altLang="zh-TW" dirty="0"/>
            <a:t>- ArcGIS API for JavaScript</a:t>
          </a:r>
          <a:endParaRPr lang="zh-TW" altLang="en-US" dirty="0"/>
        </a:p>
      </dgm:t>
    </dgm:pt>
    <dgm:pt modelId="{DBBD31B2-EB4A-415D-8487-418E45AE3F5B}" type="parTrans" cxnId="{5DD0D658-1E68-4E04-B091-30E5E111D00B}">
      <dgm:prSet/>
      <dgm:spPr/>
      <dgm:t>
        <a:bodyPr/>
        <a:lstStyle/>
        <a:p>
          <a:endParaRPr lang="zh-TW" altLang="en-US"/>
        </a:p>
      </dgm:t>
    </dgm:pt>
    <dgm:pt modelId="{6F4878D3-15D5-4619-BE3A-BC9FC7A71689}" type="sibTrans" cxnId="{5DD0D658-1E68-4E04-B091-30E5E111D00B}">
      <dgm:prSet/>
      <dgm:spPr/>
      <dgm:t>
        <a:bodyPr/>
        <a:lstStyle/>
        <a:p>
          <a:endParaRPr lang="zh-TW" altLang="en-US"/>
        </a:p>
      </dgm:t>
    </dgm:pt>
    <dgm:pt modelId="{408C1708-0ED2-48C2-96D0-61198D295FE3}">
      <dgm:prSet phldrT="[文字]"/>
      <dgm:spPr/>
      <dgm:t>
        <a:bodyPr/>
        <a:lstStyle/>
        <a:p>
          <a:r>
            <a:rPr lang="en-US" altLang="zh-TW" dirty="0"/>
            <a:t>2022~</a:t>
          </a:r>
          <a:endParaRPr lang="zh-TW" altLang="en-US" dirty="0"/>
        </a:p>
      </dgm:t>
    </dgm:pt>
    <dgm:pt modelId="{5816AE63-BDA9-4A27-808A-0C180E87C13F}" type="parTrans" cxnId="{A8536E3F-4811-412E-AE50-A95758F23EEA}">
      <dgm:prSet/>
      <dgm:spPr/>
      <dgm:t>
        <a:bodyPr/>
        <a:lstStyle/>
        <a:p>
          <a:endParaRPr lang="zh-TW" altLang="en-US"/>
        </a:p>
      </dgm:t>
    </dgm:pt>
    <dgm:pt modelId="{730DDBDD-3EE5-4924-B136-90C79EE9535D}" type="sibTrans" cxnId="{A8536E3F-4811-412E-AE50-A95758F23EEA}">
      <dgm:prSet/>
      <dgm:spPr/>
      <dgm:t>
        <a:bodyPr/>
        <a:lstStyle/>
        <a:p>
          <a:endParaRPr lang="zh-TW" altLang="en-US"/>
        </a:p>
      </dgm:t>
    </dgm:pt>
    <dgm:pt modelId="{99874B55-4865-48D2-8193-78AC957A076C}">
      <dgm:prSet phldrT="[文字]"/>
      <dgm:spPr/>
      <dgm:t>
        <a:bodyPr/>
        <a:lstStyle/>
        <a:p>
          <a:r>
            <a:rPr lang="en-US" altLang="zh-TW" dirty="0"/>
            <a:t>- C#</a:t>
          </a:r>
        </a:p>
        <a:p>
          <a:r>
            <a:rPr lang="en-US" altLang="zh-TW" dirty="0"/>
            <a:t>- ava</a:t>
          </a:r>
        </a:p>
        <a:p>
          <a:r>
            <a:rPr lang="en-US" altLang="zh-TW" dirty="0"/>
            <a:t>- ArcGIS Maps SDK for JAVA</a:t>
          </a:r>
        </a:p>
        <a:p>
          <a:endParaRPr lang="zh-TW" altLang="en-US" dirty="0"/>
        </a:p>
      </dgm:t>
    </dgm:pt>
    <dgm:pt modelId="{EDDAA729-9E97-48DB-B26A-D3BED0F76B65}" type="parTrans" cxnId="{61228C7C-6A82-4C15-B33A-88882A4D0CEB}">
      <dgm:prSet/>
      <dgm:spPr/>
      <dgm:t>
        <a:bodyPr/>
        <a:lstStyle/>
        <a:p>
          <a:endParaRPr lang="zh-TW" altLang="en-US"/>
        </a:p>
      </dgm:t>
    </dgm:pt>
    <dgm:pt modelId="{5BE4BB12-868F-4C1D-9FF3-89F1081AB3E6}" type="sibTrans" cxnId="{61228C7C-6A82-4C15-B33A-88882A4D0CEB}">
      <dgm:prSet/>
      <dgm:spPr/>
      <dgm:t>
        <a:bodyPr/>
        <a:lstStyle/>
        <a:p>
          <a:endParaRPr lang="zh-TW" altLang="en-US"/>
        </a:p>
      </dgm:t>
    </dgm:pt>
    <dgm:pt modelId="{24D72D11-269E-41D7-96BB-FE097E21DEAB}" type="pres">
      <dgm:prSet presAssocID="{D0C7B1C7-DB86-414B-BED6-43A53013554E}" presName="Name0" presStyleCnt="0">
        <dgm:presLayoutVars>
          <dgm:chMax val="5"/>
          <dgm:chPref val="5"/>
          <dgm:dir/>
          <dgm:animLvl val="lvl"/>
        </dgm:presLayoutVars>
      </dgm:prSet>
      <dgm:spPr/>
    </dgm:pt>
    <dgm:pt modelId="{EFE86BF9-4B08-4908-AD21-92539F98DCC3}" type="pres">
      <dgm:prSet presAssocID="{0E4C33AB-DC74-4E15-A03C-6C182F488E96}" presName="parentText1" presStyleLbl="node1" presStyleIdx="0" presStyleCnt="3" custLinFactNeighborY="-18917">
        <dgm:presLayoutVars>
          <dgm:chMax/>
          <dgm:chPref val="3"/>
          <dgm:bulletEnabled val="1"/>
        </dgm:presLayoutVars>
      </dgm:prSet>
      <dgm:spPr/>
    </dgm:pt>
    <dgm:pt modelId="{810F91AC-F880-480A-B4FA-AD2BC224DBDA}" type="pres">
      <dgm:prSet presAssocID="{0E4C33AB-DC74-4E15-A03C-6C182F488E96}" presName="childText1" presStyleLbl="solidAlignAcc1" presStyleIdx="0" presStyleCnt="3" custLinFactNeighborY="-9820">
        <dgm:presLayoutVars>
          <dgm:chMax val="0"/>
          <dgm:chPref val="0"/>
          <dgm:bulletEnabled val="1"/>
        </dgm:presLayoutVars>
      </dgm:prSet>
      <dgm:spPr/>
    </dgm:pt>
    <dgm:pt modelId="{66062A1F-F729-4FF9-A859-2D181E8DEDA2}" type="pres">
      <dgm:prSet presAssocID="{236DDF71-3F8A-4A09-BDE3-3CC80789B9FD}" presName="parentText2" presStyleLbl="node1" presStyleIdx="1" presStyleCnt="3" custLinFactNeighborY="-18917">
        <dgm:presLayoutVars>
          <dgm:chMax/>
          <dgm:chPref val="3"/>
          <dgm:bulletEnabled val="1"/>
        </dgm:presLayoutVars>
      </dgm:prSet>
      <dgm:spPr/>
    </dgm:pt>
    <dgm:pt modelId="{CFEC34E5-12BF-4CD3-AEB6-876574570340}" type="pres">
      <dgm:prSet presAssocID="{236DDF71-3F8A-4A09-BDE3-3CC80789B9FD}" presName="childText2" presStyleLbl="solidAlignAcc1" presStyleIdx="1" presStyleCnt="3" custLinFactNeighborY="-9820">
        <dgm:presLayoutVars>
          <dgm:chMax val="0"/>
          <dgm:chPref val="0"/>
          <dgm:bulletEnabled val="1"/>
        </dgm:presLayoutVars>
      </dgm:prSet>
      <dgm:spPr/>
    </dgm:pt>
    <dgm:pt modelId="{079DB2A0-A526-455C-BFFD-8137FC9A93BF}" type="pres">
      <dgm:prSet presAssocID="{408C1708-0ED2-48C2-96D0-61198D295FE3}" presName="parentText3" presStyleLbl="node1" presStyleIdx="2" presStyleCnt="3" custLinFactNeighborY="-18917">
        <dgm:presLayoutVars>
          <dgm:chMax/>
          <dgm:chPref val="3"/>
          <dgm:bulletEnabled val="1"/>
        </dgm:presLayoutVars>
      </dgm:prSet>
      <dgm:spPr/>
    </dgm:pt>
    <dgm:pt modelId="{6B363786-2827-4082-B513-2FECE8474797}" type="pres">
      <dgm:prSet presAssocID="{408C1708-0ED2-48C2-96D0-61198D295FE3}" presName="childText3" presStyleLbl="solidAlignAcc1" presStyleIdx="2" presStyleCnt="3" custLinFactNeighborY="-9966">
        <dgm:presLayoutVars>
          <dgm:chMax val="0"/>
          <dgm:chPref val="0"/>
          <dgm:bulletEnabled val="1"/>
        </dgm:presLayoutVars>
      </dgm:prSet>
      <dgm:spPr/>
    </dgm:pt>
  </dgm:ptLst>
  <dgm:cxnLst>
    <dgm:cxn modelId="{2AF9A309-0B8D-41A8-AD45-84D67B39D4F4}" type="presOf" srcId="{16DD7823-1241-4DFD-BD52-B1922257F3B5}" destId="{810F91AC-F880-480A-B4FA-AD2BC224DBDA}" srcOrd="0" destOrd="0" presId="urn:microsoft.com/office/officeart/2009/3/layout/IncreasingArrowsProcess"/>
    <dgm:cxn modelId="{B2346F15-8AAD-4ED0-B8A9-CC873B83490B}" srcId="{D0C7B1C7-DB86-414B-BED6-43A53013554E}" destId="{236DDF71-3F8A-4A09-BDE3-3CC80789B9FD}" srcOrd="1" destOrd="0" parTransId="{8D105A3F-CF04-4F04-BAD1-CBB967E81614}" sibTransId="{E1D2BADA-51FB-4F6D-B328-6CFE7364234A}"/>
    <dgm:cxn modelId="{A8536E3F-4811-412E-AE50-A95758F23EEA}" srcId="{D0C7B1C7-DB86-414B-BED6-43A53013554E}" destId="{408C1708-0ED2-48C2-96D0-61198D295FE3}" srcOrd="2" destOrd="0" parTransId="{5816AE63-BDA9-4A27-808A-0C180E87C13F}" sibTransId="{730DDBDD-3EE5-4924-B136-90C79EE9535D}"/>
    <dgm:cxn modelId="{C8C87C66-FB26-4602-9F54-92E1E0E175D6}" type="presOf" srcId="{A29B2AA8-90AD-428C-AFDA-E8A605AF00F7}" destId="{CFEC34E5-12BF-4CD3-AEB6-876574570340}" srcOrd="0" destOrd="0" presId="urn:microsoft.com/office/officeart/2009/3/layout/IncreasingArrowsProcess"/>
    <dgm:cxn modelId="{33FB2357-C111-4F4D-BB73-F48E5C563FA2}" type="presOf" srcId="{408C1708-0ED2-48C2-96D0-61198D295FE3}" destId="{079DB2A0-A526-455C-BFFD-8137FC9A93BF}" srcOrd="0" destOrd="0" presId="urn:microsoft.com/office/officeart/2009/3/layout/IncreasingArrowsProcess"/>
    <dgm:cxn modelId="{5DD0D658-1E68-4E04-B091-30E5E111D00B}" srcId="{236DDF71-3F8A-4A09-BDE3-3CC80789B9FD}" destId="{A29B2AA8-90AD-428C-AFDA-E8A605AF00F7}" srcOrd="0" destOrd="0" parTransId="{DBBD31B2-EB4A-415D-8487-418E45AE3F5B}" sibTransId="{6F4878D3-15D5-4619-BE3A-BC9FC7A71689}"/>
    <dgm:cxn modelId="{61228C7C-6A82-4C15-B33A-88882A4D0CEB}" srcId="{408C1708-0ED2-48C2-96D0-61198D295FE3}" destId="{99874B55-4865-48D2-8193-78AC957A076C}" srcOrd="0" destOrd="0" parTransId="{EDDAA729-9E97-48DB-B26A-D3BED0F76B65}" sibTransId="{5BE4BB12-868F-4C1D-9FF3-89F1081AB3E6}"/>
    <dgm:cxn modelId="{DBA7B182-D5FF-4985-85DA-2872DB3D13EA}" srcId="{D0C7B1C7-DB86-414B-BED6-43A53013554E}" destId="{0E4C33AB-DC74-4E15-A03C-6C182F488E96}" srcOrd="0" destOrd="0" parTransId="{DF7D0409-3F71-4AA7-B1D4-764C8FF16807}" sibTransId="{3F5BA8EA-AA43-48C8-A95A-C17A23A75195}"/>
    <dgm:cxn modelId="{4415148F-B485-49C9-83CB-90ACD6B63DEE}" type="presOf" srcId="{D0C7B1C7-DB86-414B-BED6-43A53013554E}" destId="{24D72D11-269E-41D7-96BB-FE097E21DEAB}" srcOrd="0" destOrd="0" presId="urn:microsoft.com/office/officeart/2009/3/layout/IncreasingArrowsProcess"/>
    <dgm:cxn modelId="{4D45789C-2A49-4F00-BE41-88AA6E495834}" srcId="{0E4C33AB-DC74-4E15-A03C-6C182F488E96}" destId="{16DD7823-1241-4DFD-BD52-B1922257F3B5}" srcOrd="0" destOrd="0" parTransId="{5AE226DB-4589-4CC4-A85D-111005D67865}" sibTransId="{E0CD1177-2FD9-4207-8F1E-AEDD89CB6009}"/>
    <dgm:cxn modelId="{8A168EA7-D056-4E62-B071-98ACF5BBC70A}" type="presOf" srcId="{99874B55-4865-48D2-8193-78AC957A076C}" destId="{6B363786-2827-4082-B513-2FECE8474797}" srcOrd="0" destOrd="0" presId="urn:microsoft.com/office/officeart/2009/3/layout/IncreasingArrowsProcess"/>
    <dgm:cxn modelId="{AF0D7CCB-58E1-4FC2-A12C-E9966EF988EC}" type="presOf" srcId="{236DDF71-3F8A-4A09-BDE3-3CC80789B9FD}" destId="{66062A1F-F729-4FF9-A859-2D181E8DEDA2}" srcOrd="0" destOrd="0" presId="urn:microsoft.com/office/officeart/2009/3/layout/IncreasingArrowsProcess"/>
    <dgm:cxn modelId="{4C4650DF-5E99-4EC2-8C76-C8E919257242}" type="presOf" srcId="{0E4C33AB-DC74-4E15-A03C-6C182F488E96}" destId="{EFE86BF9-4B08-4908-AD21-92539F98DCC3}" srcOrd="0" destOrd="0" presId="urn:microsoft.com/office/officeart/2009/3/layout/IncreasingArrowsProcess"/>
    <dgm:cxn modelId="{ACF2113C-7D3F-45F4-B20B-69474B1F67E8}" type="presParOf" srcId="{24D72D11-269E-41D7-96BB-FE097E21DEAB}" destId="{EFE86BF9-4B08-4908-AD21-92539F98DCC3}" srcOrd="0" destOrd="0" presId="urn:microsoft.com/office/officeart/2009/3/layout/IncreasingArrowsProcess"/>
    <dgm:cxn modelId="{62F1C294-A698-43DA-9805-442B48EF8E2F}" type="presParOf" srcId="{24D72D11-269E-41D7-96BB-FE097E21DEAB}" destId="{810F91AC-F880-480A-B4FA-AD2BC224DBDA}" srcOrd="1" destOrd="0" presId="urn:microsoft.com/office/officeart/2009/3/layout/IncreasingArrowsProcess"/>
    <dgm:cxn modelId="{1D295765-B897-4D06-AFE6-BCE445DC2F01}" type="presParOf" srcId="{24D72D11-269E-41D7-96BB-FE097E21DEAB}" destId="{66062A1F-F729-4FF9-A859-2D181E8DEDA2}" srcOrd="2" destOrd="0" presId="urn:microsoft.com/office/officeart/2009/3/layout/IncreasingArrowsProcess"/>
    <dgm:cxn modelId="{307AE2B2-3E2A-45C6-BBC8-620F305DA53C}" type="presParOf" srcId="{24D72D11-269E-41D7-96BB-FE097E21DEAB}" destId="{CFEC34E5-12BF-4CD3-AEB6-876574570340}" srcOrd="3" destOrd="0" presId="urn:microsoft.com/office/officeart/2009/3/layout/IncreasingArrowsProcess"/>
    <dgm:cxn modelId="{AC7B9ADF-210A-4BAA-BE3E-EE40B82282ED}" type="presParOf" srcId="{24D72D11-269E-41D7-96BB-FE097E21DEAB}" destId="{079DB2A0-A526-455C-BFFD-8137FC9A93BF}" srcOrd="4" destOrd="0" presId="urn:microsoft.com/office/officeart/2009/3/layout/IncreasingArrowsProcess"/>
    <dgm:cxn modelId="{6F8C5DDE-E5F3-4C1B-84FA-59E5366404A4}" type="presParOf" srcId="{24D72D11-269E-41D7-96BB-FE097E21DEAB}" destId="{6B363786-2827-4082-B513-2FECE8474797}" srcOrd="5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E86BF9-4B08-4908-AD21-92539F98DCC3}">
      <dsp:nvSpPr>
        <dsp:cNvPr id="0" name=""/>
        <dsp:cNvSpPr/>
      </dsp:nvSpPr>
      <dsp:spPr>
        <a:xfrm>
          <a:off x="0" y="0"/>
          <a:ext cx="6096000" cy="887809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254000" bIns="14094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2020 Desktop Dev.</a:t>
          </a:r>
          <a:endParaRPr lang="zh-TW" altLang="en-US" sz="1700" kern="1200" dirty="0"/>
        </a:p>
      </dsp:txBody>
      <dsp:txXfrm>
        <a:off x="0" y="221952"/>
        <a:ext cx="5874048" cy="443905"/>
      </dsp:txXfrm>
    </dsp:sp>
    <dsp:sp modelId="{810F91AC-F880-480A-B4FA-AD2BC224DBDA}">
      <dsp:nvSpPr>
        <dsp:cNvPr id="0" name=""/>
        <dsp:cNvSpPr/>
      </dsp:nvSpPr>
      <dsp:spPr>
        <a:xfrm>
          <a:off x="0" y="608082"/>
          <a:ext cx="1877568" cy="1710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- C#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- Java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- ArcGIS Runtime SDK</a:t>
          </a:r>
          <a:endParaRPr lang="zh-TW" altLang="en-US" sz="1700" kern="1200" dirty="0"/>
        </a:p>
      </dsp:txBody>
      <dsp:txXfrm>
        <a:off x="0" y="608082"/>
        <a:ext cx="1877568" cy="1710248"/>
      </dsp:txXfrm>
    </dsp:sp>
    <dsp:sp modelId="{66062A1F-F729-4FF9-A859-2D181E8DEDA2}">
      <dsp:nvSpPr>
        <dsp:cNvPr id="0" name=""/>
        <dsp:cNvSpPr/>
      </dsp:nvSpPr>
      <dsp:spPr>
        <a:xfrm>
          <a:off x="1877568" y="219388"/>
          <a:ext cx="4218432" cy="887809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254000" bIns="14094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2021 Web Dev.</a:t>
          </a:r>
          <a:endParaRPr lang="zh-TW" altLang="en-US" sz="1700" kern="1200" dirty="0"/>
        </a:p>
      </dsp:txBody>
      <dsp:txXfrm>
        <a:off x="1877568" y="441340"/>
        <a:ext cx="3996480" cy="443905"/>
      </dsp:txXfrm>
    </dsp:sp>
    <dsp:sp modelId="{CFEC34E5-12BF-4CD3-AEB6-876574570340}">
      <dsp:nvSpPr>
        <dsp:cNvPr id="0" name=""/>
        <dsp:cNvSpPr/>
      </dsp:nvSpPr>
      <dsp:spPr>
        <a:xfrm>
          <a:off x="1877568" y="904018"/>
          <a:ext cx="1877568" cy="17102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- JavaScript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- </a:t>
          </a:r>
          <a:r>
            <a:rPr lang="en-US" altLang="zh-TW" sz="1700" kern="1200" dirty="0" err="1"/>
            <a:t>Jquery</a:t>
          </a:r>
          <a:endParaRPr lang="en-US" altLang="zh-TW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- ArcGIS API for JavaScript</a:t>
          </a:r>
          <a:endParaRPr lang="zh-TW" altLang="en-US" sz="1700" kern="1200" dirty="0"/>
        </a:p>
      </dsp:txBody>
      <dsp:txXfrm>
        <a:off x="1877568" y="904018"/>
        <a:ext cx="1877568" cy="1710248"/>
      </dsp:txXfrm>
    </dsp:sp>
    <dsp:sp modelId="{079DB2A0-A526-455C-BFFD-8137FC9A93BF}">
      <dsp:nvSpPr>
        <dsp:cNvPr id="0" name=""/>
        <dsp:cNvSpPr/>
      </dsp:nvSpPr>
      <dsp:spPr>
        <a:xfrm>
          <a:off x="3755136" y="515325"/>
          <a:ext cx="2340864" cy="887809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254000" bIns="14094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2022~</a:t>
          </a:r>
          <a:endParaRPr lang="zh-TW" altLang="en-US" sz="1700" kern="1200" dirty="0"/>
        </a:p>
      </dsp:txBody>
      <dsp:txXfrm>
        <a:off x="3755136" y="737277"/>
        <a:ext cx="2118912" cy="443905"/>
      </dsp:txXfrm>
    </dsp:sp>
    <dsp:sp modelId="{6B363786-2827-4082-B513-2FECE8474797}">
      <dsp:nvSpPr>
        <dsp:cNvPr id="0" name=""/>
        <dsp:cNvSpPr/>
      </dsp:nvSpPr>
      <dsp:spPr>
        <a:xfrm>
          <a:off x="3755136" y="1199952"/>
          <a:ext cx="1877568" cy="168521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- C#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- ava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- ArcGIS Maps SDK for JAVA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700" kern="1200" dirty="0"/>
        </a:p>
      </dsp:txBody>
      <dsp:txXfrm>
        <a:off x="3755136" y="1199952"/>
        <a:ext cx="1877568" cy="16852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4AB64-BB16-014D-AF59-00877FFB5348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ED56D-3A20-2943-930A-2361A9DDC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1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7/28/2023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6691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4862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0368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1634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28350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14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7840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650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7648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67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9921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9914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680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224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374841" y="2428193"/>
            <a:ext cx="6394330" cy="914400"/>
          </a:xfrm>
        </p:spPr>
        <p:txBody>
          <a:bodyPr rIns="0" anchor="b">
            <a:noAutofit/>
          </a:bodyPr>
          <a:lstStyle>
            <a:lvl1pPr algn="ctr">
              <a:defRPr sz="25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371601" y="3465218"/>
            <a:ext cx="64008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 of Presenter(s)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1B51-25EE-0147-9293-37E16A70024E}" type="datetime1">
              <a:rPr lang="en-US" smtClean="0"/>
              <a:t>7/28/2023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Caption">
    <p:bg>
      <p:bgPr>
        <a:gradFill flip="none" rotWithShape="1">
          <a:gsLst>
            <a:gs pos="100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0"/>
          <p:cNvSpPr/>
          <p:nvPr/>
        </p:nvSpPr>
        <p:spPr bwMode="auto">
          <a:xfrm flipH="1">
            <a:off x="1" y="2"/>
            <a:ext cx="4123467" cy="6865697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8" name="Parallelogram 10"/>
          <p:cNvSpPr/>
          <p:nvPr/>
        </p:nvSpPr>
        <p:spPr bwMode="auto">
          <a:xfrm rot="16200000" flipH="1" flipV="1">
            <a:off x="3183461" y="897463"/>
            <a:ext cx="2777078" cy="9143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icture Placeholder 8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513160" y="1757364"/>
            <a:ext cx="4457700" cy="3343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350" baseline="0"/>
            </a:lvl1pPr>
          </a:lstStyle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232654" y="3582548"/>
            <a:ext cx="3395806" cy="253916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5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232654" y="2640499"/>
            <a:ext cx="3395806" cy="877163"/>
          </a:xfrm>
        </p:spPr>
        <p:txBody>
          <a:bodyPr wrap="square" anchor="b">
            <a:spAutoFit/>
          </a:bodyPr>
          <a:lstStyle>
            <a:lvl1pPr algn="l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285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</a:t>
            </a:r>
            <a:br>
              <a:rPr kumimoji="0" lang="en-US" dirty="0"/>
            </a:br>
            <a:r>
              <a:rPr kumimoji="0" lang="en-US" dirty="0"/>
              <a:t>Demo Title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FA6FB-FDD3-A446-B5AE-30BBE73852D8}" type="datetime1">
              <a:rPr lang="en-US" smtClean="0"/>
              <a:t>7/28/2023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55255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_User Screen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User Screens Title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7/28/2023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79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4228" y="2359759"/>
            <a:ext cx="7775575" cy="1107996"/>
          </a:xfrm>
        </p:spPr>
        <p:txBody>
          <a:bodyPr anchor="b"/>
          <a:lstStyle>
            <a:lvl1pPr>
              <a:spcAft>
                <a:spcPts val="0"/>
              </a:spcAft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BIG Word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84228" y="3467761"/>
            <a:ext cx="7775575" cy="461665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3000" b="1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Smaller word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7C214-390A-F944-BF27-73F37F4360F9}" type="datetime1">
              <a:rPr lang="en-US" smtClean="0"/>
              <a:t>7/28/2023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52500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4213" y="2740858"/>
            <a:ext cx="5486400" cy="346249"/>
          </a:xfrm>
        </p:spPr>
        <p:txBody>
          <a:bodyPr anchor="b"/>
          <a:lstStyle>
            <a:lvl1pPr>
              <a:spcAft>
                <a:spcPts val="0"/>
              </a:spcAft>
              <a:defRPr sz="225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84213" y="3683197"/>
            <a:ext cx="5486400" cy="300082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 algn="r">
              <a:spcAft>
                <a:spcPts val="0"/>
              </a:spcAft>
              <a:buFontTx/>
              <a:buNone/>
              <a:defRPr lang="en-US" sz="1950" b="0" baseline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25C2B-15EC-3348-B6CD-75D75F51F610}" type="datetime1">
              <a:rPr lang="en-US" smtClean="0"/>
              <a:t>7/28/2023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2608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rallelogram 10"/>
          <p:cNvSpPr/>
          <p:nvPr/>
        </p:nvSpPr>
        <p:spPr bwMode="auto">
          <a:xfrm rot="5400000" flipV="1">
            <a:off x="3771901" y="1485903"/>
            <a:ext cx="1600198" cy="9143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gradFill flip="none" rotWithShape="1">
            <a:gsLst>
              <a:gs pos="100000">
                <a:srgbClr val="00B9F2"/>
              </a:gs>
              <a:gs pos="10000">
                <a:srgbClr val="053264"/>
              </a:gs>
            </a:gsLst>
            <a:lin ang="378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 userDrawn="1"/>
        </p:nvSpPr>
        <p:spPr bwMode="auto">
          <a:xfrm rot="5400000" flipH="1">
            <a:off x="3795972" y="885756"/>
            <a:ext cx="1555939" cy="9170900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2777078"/>
              <a:gd name="connsiteY0" fmla="*/ 35863 h 12227861"/>
              <a:gd name="connsiteX1" fmla="*/ 2358932 w 2777078"/>
              <a:gd name="connsiteY1" fmla="*/ 0 h 12227861"/>
              <a:gd name="connsiteX2" fmla="*/ 2777078 w 2777078"/>
              <a:gd name="connsiteY2" fmla="*/ 12227861 h 12227861"/>
              <a:gd name="connsiteX3" fmla="*/ 0 w 2777078"/>
              <a:gd name="connsiteY3" fmla="*/ 12227861 h 12227861"/>
              <a:gd name="connsiteX4" fmla="*/ 1085273 w 2777078"/>
              <a:gd name="connsiteY4" fmla="*/ 35863 h 12227861"/>
              <a:gd name="connsiteX0" fmla="*/ 273578 w 1965383"/>
              <a:gd name="connsiteY0" fmla="*/ 35863 h 12245793"/>
              <a:gd name="connsiteX1" fmla="*/ 1547237 w 1965383"/>
              <a:gd name="connsiteY1" fmla="*/ 0 h 12245793"/>
              <a:gd name="connsiteX2" fmla="*/ 1965383 w 1965383"/>
              <a:gd name="connsiteY2" fmla="*/ 12227861 h 12245793"/>
              <a:gd name="connsiteX3" fmla="*/ 0 w 1965383"/>
              <a:gd name="connsiteY3" fmla="*/ 12245793 h 12245793"/>
              <a:gd name="connsiteX4" fmla="*/ 273578 w 1965383"/>
              <a:gd name="connsiteY4" fmla="*/ 35863 h 12245793"/>
              <a:gd name="connsiteX0" fmla="*/ 0 w 2257531"/>
              <a:gd name="connsiteY0" fmla="*/ 17934 h 12245793"/>
              <a:gd name="connsiteX1" fmla="*/ 1839385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257531"/>
              <a:gd name="connsiteY0" fmla="*/ 17934 h 12245793"/>
              <a:gd name="connsiteX1" fmla="*/ 1445837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134547"/>
              <a:gd name="connsiteY0" fmla="*/ 17934 h 12245793"/>
              <a:gd name="connsiteX1" fmla="*/ 1445837 w 2134547"/>
              <a:gd name="connsiteY1" fmla="*/ 0 h 12245793"/>
              <a:gd name="connsiteX2" fmla="*/ 2134547 w 2134547"/>
              <a:gd name="connsiteY2" fmla="*/ 12209931 h 12245793"/>
              <a:gd name="connsiteX3" fmla="*/ 292148 w 2134547"/>
              <a:gd name="connsiteY3" fmla="*/ 12245793 h 12245793"/>
              <a:gd name="connsiteX4" fmla="*/ 0 w 2134547"/>
              <a:gd name="connsiteY4" fmla="*/ 17934 h 12245793"/>
              <a:gd name="connsiteX0" fmla="*/ 0 w 2134547"/>
              <a:gd name="connsiteY0" fmla="*/ 17934 h 12227867"/>
              <a:gd name="connsiteX1" fmla="*/ 1445837 w 2134547"/>
              <a:gd name="connsiteY1" fmla="*/ 0 h 12227867"/>
              <a:gd name="connsiteX2" fmla="*/ 2134547 w 2134547"/>
              <a:gd name="connsiteY2" fmla="*/ 12209931 h 12227867"/>
              <a:gd name="connsiteX3" fmla="*/ 242953 w 2134547"/>
              <a:gd name="connsiteY3" fmla="*/ 12227867 h 12227867"/>
              <a:gd name="connsiteX4" fmla="*/ 0 w 2134547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42953 w 2134546"/>
              <a:gd name="connsiteY3" fmla="*/ 12227867 h 12227867"/>
              <a:gd name="connsiteX4" fmla="*/ 0 w 2134546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34590 w 2134546"/>
              <a:gd name="connsiteY3" fmla="*/ 12227867 h 12227867"/>
              <a:gd name="connsiteX4" fmla="*/ 0 w 2134546"/>
              <a:gd name="connsiteY4" fmla="*/ 17934 h 12227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546" h="12227867">
                <a:moveTo>
                  <a:pt x="0" y="17934"/>
                </a:moveTo>
                <a:lnTo>
                  <a:pt x="1445837" y="0"/>
                </a:lnTo>
                <a:lnTo>
                  <a:pt x="2134546" y="12222126"/>
                </a:lnTo>
                <a:lnTo>
                  <a:pt x="234590" y="12227867"/>
                </a:lnTo>
                <a:lnTo>
                  <a:pt x="0" y="17934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6" name="Parallelogram 10"/>
          <p:cNvSpPr/>
          <p:nvPr userDrawn="1"/>
        </p:nvSpPr>
        <p:spPr bwMode="auto">
          <a:xfrm rot="5400000" flipH="1">
            <a:off x="3396245" y="-3362018"/>
            <a:ext cx="2364960" cy="9157446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3" name="Parallelogram 10"/>
          <p:cNvSpPr/>
          <p:nvPr userDrawn="1"/>
        </p:nvSpPr>
        <p:spPr bwMode="auto">
          <a:xfrm rot="5400000" flipH="1">
            <a:off x="3559850" y="-3559848"/>
            <a:ext cx="2024302" cy="9143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9" name="Parallelogram 10"/>
          <p:cNvSpPr/>
          <p:nvPr userDrawn="1"/>
        </p:nvSpPr>
        <p:spPr bwMode="auto">
          <a:xfrm rot="16200000">
            <a:off x="3382796" y="1071760"/>
            <a:ext cx="2364960" cy="9157446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4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 userDrawn="1"/>
        </p:nvSpPr>
        <p:spPr bwMode="auto">
          <a:xfrm rot="5400000" flipV="1">
            <a:off x="3559849" y="1260402"/>
            <a:ext cx="2024302" cy="9170896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6245688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685800" y="1828800"/>
            <a:ext cx="7776972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EFD86-78C4-084A-B0B5-04A7A3431B39}" type="datetime1">
              <a:rPr lang="en-US" smtClean="0"/>
              <a:t>7/28/2023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1969" y="682625"/>
            <a:ext cx="8119872" cy="276999"/>
          </a:xfrm>
        </p:spPr>
        <p:txBody>
          <a:bodyPr/>
          <a:lstStyle>
            <a:lvl1pPr>
              <a:defRPr lang="en-US" sz="1800" b="1" kern="1200" spc="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511969" y="1097310"/>
            <a:ext cx="8119872" cy="184666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050"/>
            </a:lvl2pPr>
            <a:lvl3pPr marL="0" indent="0">
              <a:buNone/>
              <a:defRPr sz="1050"/>
            </a:lvl3pPr>
            <a:lvl4pPr marL="0" indent="0">
              <a:buNone/>
              <a:defRPr sz="1050"/>
            </a:lvl4pPr>
            <a:lvl5pPr marL="0" indent="0">
              <a:buNone/>
              <a:defRPr sz="1050"/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685800" y="1828804"/>
            <a:ext cx="7776972" cy="34274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DF95B-0B80-6A4D-A813-6F9D9F38EBA2}" type="datetime1">
              <a:rPr lang="en-US" smtClean="0"/>
              <a:t>7/28/2023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4350" y="682625"/>
            <a:ext cx="8119872" cy="276999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1828800"/>
            <a:ext cx="7776972" cy="3429000"/>
          </a:xfrm>
        </p:spPr>
        <p:txBody>
          <a:bodyPr/>
          <a:lstStyle>
            <a:lvl1pPr>
              <a:lnSpc>
                <a:spcPct val="100000"/>
              </a:lnSpc>
              <a:defRPr sz="1500"/>
            </a:lvl1pPr>
            <a:lvl2pPr>
              <a:lnSpc>
                <a:spcPct val="100000"/>
              </a:lnSpc>
              <a:defRPr sz="1350"/>
            </a:lvl2pPr>
            <a:lvl3pPr>
              <a:lnSpc>
                <a:spcPct val="100000"/>
              </a:lnSpc>
              <a:defRPr sz="1200"/>
            </a:lvl3pPr>
            <a:lvl4pPr>
              <a:defRPr sz="1050"/>
            </a:lvl4pPr>
            <a:lvl5pPr>
              <a:lnSpc>
                <a:spcPts val="1350"/>
              </a:lnSpc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515448" y="6230946"/>
            <a:ext cx="8119871" cy="161583"/>
          </a:xfrm>
        </p:spPr>
        <p:txBody>
          <a:bodyPr anchor="b">
            <a:spAutoFit/>
          </a:bodyPr>
          <a:lstStyle>
            <a:lvl1pPr marL="0" marR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</a:schemeClr>
              </a:buClr>
              <a:buSzPts val="1100"/>
              <a:buFont typeface="Arial"/>
              <a:buNone/>
              <a:tabLst/>
              <a:defRPr lang="en-US" sz="1050" b="0" i="1" kern="1200" baseline="0" dirty="0" smtClean="0">
                <a:solidFill>
                  <a:schemeClr val="tx2"/>
                </a:solidFill>
                <a:latin typeface="+mn-lt"/>
                <a:ea typeface="+mn-ea"/>
                <a:cs typeface="Arial"/>
              </a:defRPr>
            </a:lvl1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55AC9-5819-304B-AB8A-EC561A98EE59}" type="datetime1">
              <a:rPr lang="en-US" smtClean="0"/>
              <a:t>7/28/2023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14350" y="682625"/>
            <a:ext cx="8119872" cy="2769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685800" y="1828800"/>
            <a:ext cx="7776972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832307" y="1514615"/>
            <a:ext cx="9144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350"/>
              </a:lnSpc>
            </a:pPr>
            <a:endParaRPr lang="en-US" sz="1050" b="1" dirty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514350" y="1097310"/>
            <a:ext cx="8119872" cy="184666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 defTabSz="3429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2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18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18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18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18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514350" y="6239217"/>
            <a:ext cx="8119872" cy="161583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05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200"/>
            </a:lvl2pPr>
            <a:lvl3pPr marL="0" indent="0" algn="r">
              <a:buNone/>
              <a:defRPr sz="1200"/>
            </a:lvl3pPr>
            <a:lvl4pPr marL="0" indent="0" algn="r">
              <a:buNone/>
              <a:defRPr sz="1200"/>
            </a:lvl4pPr>
            <a:lvl5pPr marL="0" indent="0" algn="r">
              <a:buNone/>
              <a:defRPr sz="1200"/>
            </a:lvl5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32307" y="1514615"/>
            <a:ext cx="9144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350"/>
              </a:lnSpc>
            </a:pPr>
            <a:endParaRPr lang="en-US" sz="1050" b="1" dirty="0">
              <a:ea typeface="+mn-ea"/>
              <a:cs typeface="+mn-cs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F111-1245-FB4C-ACB7-129F68E66232}" type="datetime1">
              <a:rPr lang="en-US" smtClean="0"/>
              <a:t>7/28/2023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21C6-642C-6F4C-B53C-06F3F35CEF14}" type="datetime1">
              <a:rPr lang="en-US" smtClean="0"/>
              <a:t>7/28/2023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Graphic (center justifi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E3BE2-FFFE-0B46-AE5A-CBB4C5FEC6FC}" type="datetime1">
              <a:rPr lang="en-US" smtClean="0"/>
              <a:t>7/28/2023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1994C-B8B3-A740-949B-C8D716F26A7F}" type="datetime1">
              <a:rPr lang="en-US" smtClean="0"/>
              <a:t>7/28/2023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gradFill flip="none" rotWithShape="1">
          <a:gsLst>
            <a:gs pos="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10"/>
          <p:cNvSpPr/>
          <p:nvPr/>
        </p:nvSpPr>
        <p:spPr bwMode="auto">
          <a:xfrm flipV="1">
            <a:off x="6650182" y="0"/>
            <a:ext cx="2493818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/>
        </p:nvSpPr>
        <p:spPr bwMode="auto">
          <a:xfrm rot="5400000" flipH="1">
            <a:off x="3559849" y="-3559848"/>
            <a:ext cx="2024302" cy="9143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/>
        </p:nvSpPr>
        <p:spPr bwMode="auto">
          <a:xfrm rot="16200000" flipH="1" flipV="1">
            <a:off x="3559850" y="1273851"/>
            <a:ext cx="2024302" cy="9143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85801" y="3512743"/>
            <a:ext cx="6166427" cy="253916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5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1" y="2917336"/>
            <a:ext cx="6512792" cy="553998"/>
          </a:xfrm>
        </p:spPr>
        <p:txBody>
          <a:bodyPr wrap="square" anchor="b">
            <a:spAutoFit/>
          </a:bodyPr>
          <a:lstStyle>
            <a:lvl1pPr algn="l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6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Section Title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7F20F-8413-1548-BF61-558511100DB7}" type="datetime1">
              <a:rPr lang="en-US" smtClean="0"/>
              <a:t>7/28/2023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8560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95000">
              <a:srgbClr val="053264"/>
            </a:gs>
            <a:gs pos="0">
              <a:srgbClr val="00B9F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4350" y="682625"/>
            <a:ext cx="8119872" cy="276999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828800"/>
            <a:ext cx="7771468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1"/>
            <a:ext cx="1076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E69C-4D79-BB49-9350-1FEE210EB4F7}" type="datetime1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2975" y="6356351"/>
            <a:ext cx="3800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4222" y="6356351"/>
            <a:ext cx="3478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800" r:id="rId1"/>
    <p:sldLayoutId id="2147486801" r:id="rId2"/>
    <p:sldLayoutId id="2147486802" r:id="rId3"/>
    <p:sldLayoutId id="2147486803" r:id="rId4"/>
    <p:sldLayoutId id="2147486804" r:id="rId5"/>
    <p:sldLayoutId id="2147486805" r:id="rId6"/>
    <p:sldLayoutId id="2147486806" r:id="rId7"/>
    <p:sldLayoutId id="2147486807" r:id="rId8"/>
    <p:sldLayoutId id="2147486808" r:id="rId9"/>
    <p:sldLayoutId id="2147486809" r:id="rId10"/>
    <p:sldLayoutId id="2147486810" r:id="rId11"/>
    <p:sldLayoutId id="2147486811" r:id="rId12"/>
    <p:sldLayoutId id="2147486812" r:id="rId13"/>
    <p:sldLayoutId id="2147486816" r:id="rId14"/>
  </p:sldLayoutIdLst>
  <p:transition spd="med">
    <p:fade/>
  </p:transition>
  <p:hf sldNum="0" hdr="0" ftr="0" dt="0"/>
  <p:txStyles>
    <p:titleStyle>
      <a:lvl1pPr algn="l" defTabSz="342900" rtl="0" eaLnBrk="1" latinLnBrk="0" hangingPunct="1">
        <a:lnSpc>
          <a:spcPct val="100000"/>
        </a:lnSpc>
        <a:spcBef>
          <a:spcPct val="0"/>
        </a:spcBef>
        <a:buNone/>
        <a:defRPr sz="18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32160" indent="-132160" algn="l" defTabSz="342900" rtl="0" eaLnBrk="1" latinLnBrk="0" hangingPunct="1">
        <a:lnSpc>
          <a:spcPct val="100000"/>
        </a:lnSpc>
        <a:spcBef>
          <a:spcPts val="225"/>
        </a:spcBef>
        <a:spcAft>
          <a:spcPts val="45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15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342900" indent="-130302" algn="l" defTabSz="342900" rtl="0" eaLnBrk="1" latinLnBrk="0" hangingPunct="1">
        <a:lnSpc>
          <a:spcPct val="100000"/>
        </a:lnSpc>
        <a:spcBef>
          <a:spcPts val="0"/>
        </a:spcBef>
        <a:spcAft>
          <a:spcPts val="45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35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596646" indent="-130302" algn="l" defTabSz="342900" rtl="0" eaLnBrk="1" latinLnBrk="0" hangingPunct="1">
        <a:lnSpc>
          <a:spcPct val="100000"/>
        </a:lnSpc>
        <a:spcBef>
          <a:spcPts val="0"/>
        </a:spcBef>
        <a:spcAft>
          <a:spcPts val="45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2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912114" indent="-130302" algn="l" defTabSz="342900" rtl="0" eaLnBrk="1" latinLnBrk="0" hangingPunct="1">
        <a:lnSpc>
          <a:spcPts val="1350"/>
        </a:lnSpc>
        <a:spcBef>
          <a:spcPts val="0"/>
        </a:spcBef>
        <a:spcAft>
          <a:spcPts val="45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05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159669" indent="-132160" algn="l" defTabSz="342900" rtl="0" eaLnBrk="1" latinLnBrk="0" hangingPunct="1">
        <a:lnSpc>
          <a:spcPts val="1425"/>
        </a:lnSpc>
        <a:spcBef>
          <a:spcPts val="0"/>
        </a:spcBef>
        <a:spcAft>
          <a:spcPts val="45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05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329929" indent="-133350" algn="l" defTabSz="301229" rtl="0" eaLnBrk="1" latinLnBrk="0" hangingPunct="1">
        <a:lnSpc>
          <a:spcPts val="1275"/>
        </a:lnSpc>
        <a:spcBef>
          <a:spcPts val="225"/>
        </a:spcBef>
        <a:spcAft>
          <a:spcPts val="225"/>
        </a:spcAft>
        <a:buSzPct val="80000"/>
        <a:buFont typeface="Lucida Grande"/>
        <a:buChar char="-"/>
        <a:tabLst>
          <a:tab pos="1113235" algn="l"/>
        </a:tabLst>
        <a:defRPr sz="1050" b="1" kern="1200">
          <a:solidFill>
            <a:schemeClr val="tx1"/>
          </a:solidFill>
          <a:latin typeface="Arial"/>
          <a:ea typeface="+mn-ea"/>
          <a:cs typeface="Arial"/>
        </a:defRPr>
      </a:lvl6pPr>
      <a:lvl7pPr marL="1546622" indent="-132160" algn="l" defTabSz="342900" rtl="0" eaLnBrk="1" latinLnBrk="0" hangingPunct="1">
        <a:lnSpc>
          <a:spcPts val="1275"/>
        </a:lnSpc>
        <a:spcBef>
          <a:spcPts val="225"/>
        </a:spcBef>
        <a:spcAft>
          <a:spcPts val="225"/>
        </a:spcAft>
        <a:buSzPct val="80000"/>
        <a:buFont typeface="Lucida Grande"/>
        <a:buChar char="-"/>
        <a:defRPr sz="1050" b="1" kern="1200">
          <a:solidFill>
            <a:schemeClr val="tx1"/>
          </a:solidFill>
          <a:latin typeface="Arial"/>
          <a:ea typeface="+mn-ea"/>
          <a:cs typeface="Arial"/>
        </a:defRPr>
      </a:lvl7pPr>
      <a:lvl8pPr marL="1714500" indent="-129779" algn="l" defTabSz="342900" rtl="0" eaLnBrk="1" latinLnBrk="0" hangingPunct="1">
        <a:lnSpc>
          <a:spcPts val="1275"/>
        </a:lnSpc>
        <a:spcBef>
          <a:spcPts val="225"/>
        </a:spcBef>
        <a:spcAft>
          <a:spcPts val="225"/>
        </a:spcAft>
        <a:buSzPct val="80000"/>
        <a:buFont typeface="Lucida Grande"/>
        <a:buChar char="-"/>
        <a:defRPr sz="1050" b="1" kern="1200">
          <a:solidFill>
            <a:schemeClr val="tx1"/>
          </a:solidFill>
          <a:latin typeface="Arial"/>
          <a:ea typeface="+mn-ea"/>
          <a:cs typeface="Arial"/>
        </a:defRPr>
      </a:lvl8pPr>
      <a:lvl9pPr marL="1839516" indent="-122635" algn="l" defTabSz="342900" rtl="0" eaLnBrk="1" latinLnBrk="0" hangingPunct="1">
        <a:lnSpc>
          <a:spcPts val="1275"/>
        </a:lnSpc>
        <a:spcBef>
          <a:spcPts val="225"/>
        </a:spcBef>
        <a:spcAft>
          <a:spcPts val="225"/>
        </a:spcAft>
        <a:buSzPct val="80000"/>
        <a:buFont typeface="Lucida Grande"/>
        <a:buChar char="-"/>
        <a:defRPr sz="105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ithelp.ithome.com.tw/" TargetMode="External"/><Relationship Id="rId3" Type="http://schemas.openxmlformats.org/officeDocument/2006/relationships/image" Target="../media/image4.png"/><Relationship Id="rId7" Type="http://schemas.openxmlformats.org/officeDocument/2006/relationships/hyperlink" Target="https://chat.openai.com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google.com/" TargetMode="External"/><Relationship Id="rId5" Type="http://schemas.openxmlformats.org/officeDocument/2006/relationships/hyperlink" Target="https://books.goalkicker.com/?sfns=mo" TargetMode="External"/><Relationship Id="rId4" Type="http://schemas.openxmlformats.org/officeDocument/2006/relationships/hyperlink" Target="https://developer.microsoft.com/zh-tw/windows/" TargetMode="External"/><Relationship Id="rId9" Type="http://schemas.openxmlformats.org/officeDocument/2006/relationships/hyperlink" Target="https://github.com/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zh.wikipedia.org/wiki/BlackBerry_10" TargetMode="External"/><Relationship Id="rId3" Type="http://schemas.openxmlformats.org/officeDocument/2006/relationships/image" Target="../media/image4.png"/><Relationship Id="rId7" Type="http://schemas.openxmlformats.org/officeDocument/2006/relationships/hyperlink" Target="https://zh.wikipedia.org/wiki/IO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zh.wikipedia.org/wiki/Android" TargetMode="External"/><Relationship Id="rId5" Type="http://schemas.openxmlformats.org/officeDocument/2006/relationships/hyperlink" Target="https://zh.wikipedia.org/wiki/%E5%BA%94%E7%94%A8%E7%A8%8B%E5%BA%8F" TargetMode="External"/><Relationship Id="rId4" Type="http://schemas.openxmlformats.org/officeDocument/2006/relationships/hyperlink" Target="https://flipboard.com/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zh.wikipedia.org/wiki/%E6%97%A5%E5%8E%86" TargetMode="External"/><Relationship Id="rId3" Type="http://schemas.openxmlformats.org/officeDocument/2006/relationships/image" Target="../media/image4.png"/><Relationship Id="rId7" Type="http://schemas.openxmlformats.org/officeDocument/2006/relationships/hyperlink" Target="https://zh.wikipedia.org/wiki/%E7%9C%8B%E6%9D%BF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zh.wikipedia.org/wiki/%E7%9F%A5%E8%AF%86%E5%BA%93" TargetMode="External"/><Relationship Id="rId5" Type="http://schemas.openxmlformats.org/officeDocument/2006/relationships/hyperlink" Target="https://zh.wikipedia.org/wiki/%E7%AC%94%E8%AE%B0" TargetMode="External"/><Relationship Id="rId10" Type="http://schemas.openxmlformats.org/officeDocument/2006/relationships/hyperlink" Target="https://www.youtube.com/watch?v=59lOca0kKgM&amp;list=PLgaZX9bZkpNhkSVuviGcNElDh0eQnE3oR&amp;index=2&amp;t=1754s" TargetMode="External"/><Relationship Id="rId4" Type="http://schemas.openxmlformats.org/officeDocument/2006/relationships/hyperlink" Target="https://www.notion.so/desktop" TargetMode="External"/><Relationship Id="rId9" Type="http://schemas.openxmlformats.org/officeDocument/2006/relationships/hyperlink" Target="https://zh.wikipedia.org/wiki/%E5%BA%94%E7%94%A8%E7%A8%8B%E5%BA%8F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youtube.com/watch?v=59lOca0kKgM&amp;list=PLgaZX9bZkpNhkSVuviGcNElDh0eQnE3oR&amp;index=2&amp;t=1754s" TargetMode="External"/><Relationship Id="rId5" Type="http://schemas.openxmlformats.org/officeDocument/2006/relationships/hyperlink" Target="https://leadingmrk.com/the-most-complete-guide-to-notion/?utm_source=flipboard&amp;utm_content=7lucgur%2Fmagazine%2FTraining" TargetMode="External"/><Relationship Id="rId4" Type="http://schemas.openxmlformats.org/officeDocument/2006/relationships/hyperlink" Target="https://ithelp.ithome.com.tw/users/20133286/ironman/4388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65" r="880"/>
          <a:stretch/>
        </p:blipFill>
        <p:spPr>
          <a:xfrm>
            <a:off x="0" y="0"/>
            <a:ext cx="9144000" cy="6874136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737981" y="2363820"/>
            <a:ext cx="7404070" cy="734397"/>
          </a:xfrm>
        </p:spPr>
        <p:txBody>
          <a:bodyPr/>
          <a:lstStyle/>
          <a:p>
            <a:pPr algn="l">
              <a:lnSpc>
                <a:spcPts val="4350"/>
              </a:lnSpc>
              <a:spcBef>
                <a:spcPts val="0"/>
              </a:spcBef>
            </a:pPr>
            <a:r>
              <a:rPr lang="en-US" altLang="zh-TW" sz="4800" dirty="0"/>
              <a:t>2023 </a:t>
            </a:r>
            <a:r>
              <a:rPr lang="en-US" altLang="zh-TW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intern training session</a:t>
            </a:r>
            <a:r>
              <a:rPr lang="en-US" altLang="zh-TW" sz="4800" dirty="0"/>
              <a:t> 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978581" y="4528976"/>
            <a:ext cx="6400801" cy="914400"/>
          </a:xfrm>
        </p:spPr>
        <p:txBody>
          <a:bodyPr/>
          <a:lstStyle/>
          <a:p>
            <a:r>
              <a:rPr lang="en-US" altLang="zh-TW" sz="2000" dirty="0">
                <a:cs typeface="Avenir LT Std 65 Medium" charset="0"/>
              </a:rPr>
              <a:t>Tommy Wang</a:t>
            </a:r>
          </a:p>
          <a:p>
            <a:r>
              <a:rPr lang="en-US" sz="2000" dirty="0">
                <a:cs typeface="Avenir LT Std 65 Medium" charset="0"/>
              </a:rPr>
              <a:t>2023/08/01</a:t>
            </a:r>
          </a:p>
        </p:txBody>
      </p:sp>
      <p:pic>
        <p:nvPicPr>
          <p:cNvPr id="7" name="圖片 19" descr="未命名-4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1123950"/>
            <a:ext cx="2138362" cy="56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86185635"/>
      </p:ext>
    </p:extLst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r="7686"/>
          <a:stretch/>
        </p:blipFill>
        <p:spPr>
          <a:xfrm>
            <a:off x="4" y="0"/>
            <a:ext cx="9143996" cy="6858000"/>
          </a:xfrm>
          <a:prstGeom prst="rect">
            <a:avLst/>
          </a:prstGeom>
        </p:spPr>
      </p:pic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zh-TW" altLang="zh-TW" sz="4000" b="0" dirty="0"/>
              <a:t>持續學習和成長</a:t>
            </a:r>
            <a:endParaRPr lang="en-US" sz="4000" b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342900" y="1745678"/>
            <a:ext cx="8650788" cy="4599705"/>
          </a:xfrm>
        </p:spPr>
        <p:txBody>
          <a:bodyPr/>
          <a:lstStyle/>
          <a:p>
            <a:pPr lvl="0"/>
            <a:r>
              <a:rPr lang="en-US" altLang="zh-TW" sz="2400" dirty="0"/>
              <a:t>Windows </a:t>
            </a:r>
            <a:r>
              <a:rPr lang="zh-TW" altLang="zh-TW" sz="2400" dirty="0"/>
              <a:t>開發中心：</a:t>
            </a:r>
            <a:r>
              <a:rPr lang="en-US" altLang="zh-TW" sz="24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https://developer.microsoft.com/zh-tw/windows/</a:t>
            </a:r>
            <a:endParaRPr lang="zh-TW" altLang="zh-TW" sz="2400" dirty="0"/>
          </a:p>
          <a:p>
            <a:pPr lvl="0"/>
            <a:r>
              <a:rPr lang="zh-TW" altLang="zh-TW" sz="2400" dirty="0"/>
              <a:t>學習電子書：</a:t>
            </a:r>
            <a:r>
              <a:rPr lang="en-US" altLang="zh-TW" sz="24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https://books.goalkicker.com/?sfns=mo</a:t>
            </a:r>
            <a:endParaRPr lang="zh-TW" altLang="zh-TW" sz="2400" dirty="0"/>
          </a:p>
          <a:p>
            <a:pPr lvl="0"/>
            <a:r>
              <a:rPr lang="zh-TW" altLang="zh-TW" sz="2400" dirty="0"/>
              <a:t>搜尋引擎：</a:t>
            </a:r>
            <a:r>
              <a:rPr lang="en-US" altLang="zh-TW" sz="24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https://www.google.com/</a:t>
            </a:r>
            <a:endParaRPr lang="zh-TW" altLang="zh-TW" sz="2400" dirty="0"/>
          </a:p>
          <a:p>
            <a:pPr lvl="0"/>
            <a:r>
              <a:rPr lang="zh-TW" altLang="zh-TW" sz="2400" dirty="0"/>
              <a:t>生成式</a:t>
            </a:r>
            <a:r>
              <a:rPr lang="en-US" altLang="zh-TW" sz="2400" dirty="0"/>
              <a:t>AI</a:t>
            </a:r>
            <a:r>
              <a:rPr lang="zh-TW" altLang="zh-TW" sz="2400" dirty="0"/>
              <a:t>：</a:t>
            </a:r>
            <a:r>
              <a:rPr lang="en-US" altLang="zh-TW" sz="24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https://chat.openai.com/</a:t>
            </a:r>
            <a:endParaRPr lang="zh-TW" altLang="zh-TW" sz="2400" dirty="0"/>
          </a:p>
          <a:p>
            <a:pPr lvl="0"/>
            <a:r>
              <a:rPr lang="zh-TW" altLang="zh-TW" sz="2400" dirty="0"/>
              <a:t>專題式文章：</a:t>
            </a:r>
            <a:r>
              <a:rPr lang="en-US" altLang="zh-TW" sz="2400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https://ithelp.ithome.com.tw/</a:t>
            </a:r>
            <a:endParaRPr lang="zh-TW" altLang="zh-TW" sz="2400" dirty="0"/>
          </a:p>
          <a:p>
            <a:pPr lvl="0"/>
            <a:r>
              <a:rPr lang="zh-TW" altLang="zh-TW" sz="2400" dirty="0"/>
              <a:t>參考範例程式：</a:t>
            </a:r>
            <a:r>
              <a:rPr lang="en-US" altLang="zh-TW" sz="2400" dirty="0"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</a:t>
            </a:r>
            <a:endParaRPr lang="zh-TW" altLang="zh-TW" sz="2400" dirty="0"/>
          </a:p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  <a:cs typeface="Arial Unicode MS" pitchFamily="34" charset="-120"/>
            </a:endParaRPr>
          </a:p>
          <a:p>
            <a:pPr marL="1428750" lvl="2" indent="-514350">
              <a:spcBef>
                <a:spcPct val="20000"/>
              </a:spcBef>
              <a:buClr>
                <a:schemeClr val="hlink"/>
              </a:buClr>
              <a:buFont typeface="+mj-lt"/>
              <a:buAutoNum type="arabicPeriod"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  <a:cs typeface="Arial Unicode MS" pitchFamily="34" charset="-120"/>
            </a:endParaRP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695913961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r="7686"/>
          <a:stretch/>
        </p:blipFill>
        <p:spPr>
          <a:xfrm>
            <a:off x="4" y="0"/>
            <a:ext cx="9143996" cy="6858000"/>
          </a:xfrm>
          <a:prstGeom prst="rect">
            <a:avLst/>
          </a:prstGeom>
        </p:spPr>
      </p:pic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zh-TW" altLang="en-US" sz="4000" b="0" dirty="0"/>
              <a:t>知識管理之重要</a:t>
            </a:r>
            <a:endParaRPr lang="en-US" sz="4000" b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342900" y="1745678"/>
            <a:ext cx="8650788" cy="4599705"/>
          </a:xfrm>
        </p:spPr>
        <p:txBody>
          <a:bodyPr/>
          <a:lstStyle/>
          <a:p>
            <a:pPr lvl="0"/>
            <a:r>
              <a:rPr lang="en-US" altLang="zh-TW" sz="2400" dirty="0" err="1"/>
              <a:t>flipboard</a:t>
            </a:r>
            <a:r>
              <a:rPr lang="en-US" altLang="zh-TW" sz="2400" dirty="0"/>
              <a:t>(</a:t>
            </a:r>
            <a:r>
              <a:rPr lang="en-US" altLang="zh-TW" sz="24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https://flipboard.com/</a:t>
            </a:r>
            <a:r>
              <a:rPr lang="en-US" altLang="zh-TW" sz="2400" dirty="0"/>
              <a:t>)</a:t>
            </a:r>
          </a:p>
          <a:p>
            <a:pPr lvl="1"/>
            <a:r>
              <a:rPr lang="zh-TW" altLang="en-US" sz="2400" dirty="0"/>
              <a:t>是一款社交及雜誌形式的</a:t>
            </a:r>
            <a:r>
              <a:rPr lang="zh-TW" altLang="en-US" sz="2400" dirty="0">
                <a:hlinkClick r:id="rId5" tooltip="應用程式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應用程式</a:t>
            </a:r>
            <a:r>
              <a:rPr lang="zh-TW" altLang="en-US" sz="2400" dirty="0"/>
              <a:t>，支援</a:t>
            </a:r>
            <a:r>
              <a:rPr lang="en-US" altLang="zh-TW" sz="2400" dirty="0">
                <a:hlinkClick r:id="rId6" tooltip="Android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Android</a:t>
            </a:r>
            <a:r>
              <a:rPr lang="zh-TW" altLang="en-US" sz="2400" dirty="0"/>
              <a:t>、</a:t>
            </a:r>
            <a:r>
              <a:rPr lang="en-US" altLang="zh-TW" sz="2400" dirty="0">
                <a:hlinkClick r:id="rId7" tooltip="IO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iOS</a:t>
            </a:r>
            <a:r>
              <a:rPr lang="zh-TW" altLang="en-US" sz="2400" dirty="0"/>
              <a:t>、</a:t>
            </a:r>
            <a:r>
              <a:rPr lang="en-US" altLang="zh-TW" sz="2400" dirty="0">
                <a:hlinkClick r:id="rId8" tooltip="BlackBerry 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BlackBerry 10</a:t>
            </a:r>
            <a:r>
              <a:rPr lang="zh-TW" altLang="en-US" sz="2400" dirty="0"/>
              <a:t>及</a:t>
            </a:r>
            <a:r>
              <a:rPr lang="en-US" altLang="zh-TW" sz="2400" dirty="0"/>
              <a:t>Windows </a:t>
            </a:r>
            <a:r>
              <a:rPr lang="zh-TW" altLang="en-US" sz="2400" dirty="0"/>
              <a:t>作業系統</a:t>
            </a:r>
            <a:endParaRPr lang="en-US" altLang="zh-TW" sz="2400" dirty="0"/>
          </a:p>
          <a:p>
            <a:pPr lvl="1"/>
            <a:r>
              <a:rPr lang="zh-TW" altLang="en-US" sz="2400" dirty="0"/>
              <a:t>可</a:t>
            </a:r>
            <a:r>
              <a:rPr lang="en-US" altLang="zh-TW" sz="2400" dirty="0"/>
              <a:t>follow</a:t>
            </a:r>
            <a:r>
              <a:rPr lang="zh-TW" altLang="en-US" sz="2400" dirty="0"/>
              <a:t>別人的雜誌，已可創建自己的雜誌並分享</a:t>
            </a:r>
            <a:endParaRPr lang="en-US" altLang="zh-TW" sz="2400" dirty="0"/>
          </a:p>
          <a:p>
            <a:pPr lvl="1"/>
            <a:r>
              <a:rPr lang="en-US" altLang="zh-TW" sz="2400" dirty="0"/>
              <a:t>+ Flip It</a:t>
            </a:r>
            <a:endParaRPr lang="zh-TW" altLang="zh-TW" sz="2400" dirty="0"/>
          </a:p>
          <a:p>
            <a:pPr lvl="1"/>
            <a:endParaRPr lang="en-US" altLang="zh-TW" sz="2400" dirty="0"/>
          </a:p>
          <a:p>
            <a:pPr lvl="1"/>
            <a:endParaRPr lang="en-US" altLang="zh-TW" sz="2400" dirty="0"/>
          </a:p>
          <a:p>
            <a:pPr lvl="1"/>
            <a:endParaRPr lang="zh-TW" altLang="zh-TW" sz="2250" dirty="0"/>
          </a:p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  <a:cs typeface="Arial Unicode MS" pitchFamily="34" charset="-120"/>
            </a:endParaRPr>
          </a:p>
          <a:p>
            <a:pPr marL="1428750" lvl="2" indent="-514350">
              <a:spcBef>
                <a:spcPct val="20000"/>
              </a:spcBef>
              <a:buClr>
                <a:schemeClr val="hlink"/>
              </a:buClr>
              <a:buFont typeface="+mj-lt"/>
              <a:buAutoNum type="arabicPeriod"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  <a:cs typeface="Arial Unicode MS" pitchFamily="34" charset="-120"/>
            </a:endParaRP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352843642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r="7686"/>
          <a:stretch/>
        </p:blipFill>
        <p:spPr>
          <a:xfrm>
            <a:off x="4" y="0"/>
            <a:ext cx="9143996" cy="6858000"/>
          </a:xfrm>
          <a:prstGeom prst="rect">
            <a:avLst/>
          </a:prstGeom>
        </p:spPr>
      </p:pic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zh-TW" altLang="en-US" sz="4000" b="0" dirty="0"/>
              <a:t>知識管理之重要</a:t>
            </a:r>
            <a:endParaRPr lang="en-US" sz="4000" b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342900" y="1745678"/>
            <a:ext cx="8650788" cy="4599705"/>
          </a:xfrm>
        </p:spPr>
        <p:txBody>
          <a:bodyPr/>
          <a:lstStyle/>
          <a:p>
            <a:pPr lvl="0"/>
            <a:r>
              <a:rPr lang="en-US" altLang="zh-TW" sz="2400" dirty="0"/>
              <a:t>Notion(</a:t>
            </a:r>
            <a:r>
              <a:rPr lang="en-US" altLang="zh-TW" sz="2400" dirty="0">
                <a:hlinkClick r:id="rId4"/>
              </a:rPr>
              <a:t>https://www.notion.so/desktop</a:t>
            </a:r>
            <a:r>
              <a:rPr lang="en-US" altLang="zh-TW" sz="2400" dirty="0"/>
              <a:t>)</a:t>
            </a:r>
          </a:p>
          <a:p>
            <a:pPr lvl="1"/>
            <a:r>
              <a:rPr lang="zh-TW" altLang="en-US" sz="2400" dirty="0"/>
              <a:t>一款整合了</a:t>
            </a:r>
            <a:r>
              <a:rPr lang="zh-TW" altLang="en-US" sz="2400" dirty="0">
                <a:hlinkClick r:id="rId5" tooltip="筆記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筆記</a:t>
            </a:r>
            <a:r>
              <a:rPr lang="zh-TW" altLang="en-US" sz="2400" dirty="0"/>
              <a:t>、</a:t>
            </a:r>
            <a:r>
              <a:rPr lang="zh-TW" altLang="en-US" sz="2400" dirty="0">
                <a:hlinkClick r:id="rId6" tooltip="知識庫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知識庫</a:t>
            </a:r>
            <a:r>
              <a:rPr lang="zh-TW" altLang="en-US" sz="2400" dirty="0"/>
              <a:t>、資料表格、</a:t>
            </a:r>
            <a:r>
              <a:rPr lang="zh-TW" altLang="en-US" sz="2400" dirty="0">
                <a:hlinkClick r:id="rId7" tooltip="看板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看板</a:t>
            </a:r>
            <a:r>
              <a:rPr lang="zh-TW" altLang="en-US" sz="2400" dirty="0"/>
              <a:t>、</a:t>
            </a:r>
            <a:r>
              <a:rPr lang="zh-TW" altLang="en-US" sz="2400" dirty="0">
                <a:hlinkClick r:id="rId8" tooltip="日曆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日曆</a:t>
            </a:r>
            <a:r>
              <a:rPr lang="zh-TW" altLang="en-US" sz="2400" dirty="0"/>
              <a:t>等多種能力於一體的</a:t>
            </a:r>
            <a:r>
              <a:rPr lang="zh-TW" altLang="en-US" sz="2400" dirty="0">
                <a:hlinkClick r:id="rId9" tooltip="應用程式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應用程式</a:t>
            </a:r>
            <a:r>
              <a:rPr lang="zh-TW" altLang="en-US" sz="2400" dirty="0"/>
              <a:t>，它支援個人使用者單獨使用，也可以與他人進行跨平台協同運作</a:t>
            </a:r>
            <a:endParaRPr lang="en-US" altLang="zh-TW" sz="2400" dirty="0"/>
          </a:p>
          <a:p>
            <a:pPr lvl="1"/>
            <a:r>
              <a:rPr lang="en-US" altLang="zh-TW" sz="2400" dirty="0">
                <a:hlinkClick r:id="rId10"/>
              </a:rPr>
              <a:t>https://www.youtube.com/watch?v=59lOca0kKgM&amp;list=PLgaZX9bZkpNhkSVuviGcNElDh0eQnE3oR&amp;index=2&amp;t=1754s</a:t>
            </a:r>
            <a:endParaRPr lang="en-US" altLang="zh-TW" sz="2400" dirty="0"/>
          </a:p>
          <a:p>
            <a:pPr lvl="1"/>
            <a:endParaRPr lang="en-US" altLang="zh-TW" sz="2400" dirty="0"/>
          </a:p>
          <a:p>
            <a:pPr lvl="1"/>
            <a:endParaRPr lang="en-US" altLang="zh-TW" sz="2400" dirty="0"/>
          </a:p>
          <a:p>
            <a:pPr lvl="1"/>
            <a:endParaRPr lang="zh-TW" altLang="zh-TW" sz="2250" dirty="0"/>
          </a:p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  <a:cs typeface="Arial Unicode MS" pitchFamily="34" charset="-120"/>
            </a:endParaRPr>
          </a:p>
          <a:p>
            <a:pPr marL="1428750" lvl="2" indent="-514350">
              <a:spcBef>
                <a:spcPct val="20000"/>
              </a:spcBef>
              <a:buClr>
                <a:schemeClr val="hlink"/>
              </a:buClr>
              <a:buFont typeface="+mj-lt"/>
              <a:buAutoNum type="arabicPeriod"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  <a:cs typeface="Arial Unicode MS" pitchFamily="34" charset="-120"/>
            </a:endParaRP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077122082"/>
      </p:ext>
    </p:extLst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r="7686"/>
          <a:stretch/>
        </p:blipFill>
        <p:spPr>
          <a:xfrm>
            <a:off x="4" y="0"/>
            <a:ext cx="9143996" cy="6858000"/>
          </a:xfrm>
          <a:prstGeom prst="rect">
            <a:avLst/>
          </a:prstGeom>
        </p:spPr>
      </p:pic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zh-TW" altLang="en-US" sz="4000" b="0" dirty="0"/>
              <a:t>快樂學習軟體開發</a:t>
            </a:r>
            <a:endParaRPr lang="en-US" sz="4000" b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342900" y="1745678"/>
            <a:ext cx="8650788" cy="4599705"/>
          </a:xfrm>
        </p:spPr>
        <p:txBody>
          <a:bodyPr/>
          <a:lstStyle/>
          <a:p>
            <a:pPr lvl="0"/>
            <a:r>
              <a:rPr lang="en-US" altLang="zh-TW" sz="2400" dirty="0">
                <a:hlinkClick r:id="rId4"/>
              </a:rPr>
              <a:t>https://ithelp.ithome.com.tw/users/20133286/ironman/4388</a:t>
            </a:r>
            <a:endParaRPr lang="en-US" altLang="zh-TW" sz="2400" dirty="0"/>
          </a:p>
          <a:p>
            <a:pPr lvl="0"/>
            <a:r>
              <a:rPr lang="en-US" altLang="zh-TW" sz="2400" dirty="0">
                <a:hlinkClick r:id="rId5"/>
              </a:rPr>
              <a:t>https://leadingmrk.com/the-most-complete-guide-to-notion/?utm_source=flipboard&amp;utm_content=7lucgur%2Fmagazine%2FTraining</a:t>
            </a:r>
            <a:endParaRPr lang="en-US" altLang="zh-TW" sz="2400" dirty="0"/>
          </a:p>
          <a:p>
            <a:r>
              <a:rPr lang="en-US" altLang="zh-TW" sz="2400" dirty="0">
                <a:hlinkClick r:id="rId6"/>
              </a:rPr>
              <a:t>https://www.youtube.com/watch?v=59lOca0kKgM&amp;list=PLgaZX9bZkpNhkSVuviGcNElDh0eQnE3oR&amp;index=2&amp;t=1754s</a:t>
            </a:r>
            <a:endParaRPr lang="en-US" altLang="zh-TW" sz="2400" dirty="0"/>
          </a:p>
          <a:p>
            <a:pPr lvl="0"/>
            <a:endParaRPr lang="en-US" altLang="zh-TW" sz="2400" dirty="0"/>
          </a:p>
          <a:p>
            <a:pPr lvl="1"/>
            <a:endParaRPr lang="en-US" altLang="zh-TW" sz="2400" dirty="0"/>
          </a:p>
          <a:p>
            <a:pPr lvl="1"/>
            <a:endParaRPr lang="zh-TW" altLang="zh-TW" sz="2250" dirty="0"/>
          </a:p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  <a:cs typeface="Arial Unicode MS" pitchFamily="34" charset="-120"/>
            </a:endParaRPr>
          </a:p>
          <a:p>
            <a:pPr marL="1428750" lvl="2" indent="-514350">
              <a:spcBef>
                <a:spcPct val="20000"/>
              </a:spcBef>
              <a:buClr>
                <a:schemeClr val="hlink"/>
              </a:buClr>
              <a:buFont typeface="+mj-lt"/>
              <a:buAutoNum type="arabicPeriod"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  <a:cs typeface="Arial Unicode MS" pitchFamily="34" charset="-120"/>
            </a:endParaRP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163358874"/>
      </p:ext>
    </p:extLst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>
          <a:xfrm>
            <a:off x="2" y="1"/>
            <a:ext cx="914399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6033" y="3104476"/>
            <a:ext cx="3395806" cy="577081"/>
          </a:xfrm>
        </p:spPr>
        <p:txBody>
          <a:bodyPr/>
          <a:lstStyle/>
          <a:p>
            <a:pPr defTabSz="685800" eaLnBrk="0" hangingPunct="0">
              <a:lnSpc>
                <a:spcPts val="4500"/>
              </a:lnSpc>
              <a:spcBef>
                <a:spcPts val="0"/>
              </a:spcBef>
              <a:defRPr/>
            </a:pPr>
            <a:r>
              <a:rPr lang="en-US" altLang="zh-TW" sz="4050" b="0" kern="0" dirty="0">
                <a:solidFill>
                  <a:prstClr val="white"/>
                </a:solidFill>
                <a:ea typeface="Avenir LT Std 55 Roman" charset="0"/>
                <a:cs typeface="Avenir LT Std 55 Roman" charset="0"/>
              </a:rPr>
              <a:t>THANK</a:t>
            </a:r>
            <a:r>
              <a:rPr lang="zh-TW" altLang="en-US" sz="4050" b="0" kern="0" dirty="0">
                <a:solidFill>
                  <a:prstClr val="white"/>
                </a:solidFill>
                <a:ea typeface="Avenir LT Std 55 Roman" charset="0"/>
                <a:cs typeface="Avenir LT Std 55 Roman" charset="0"/>
              </a:rPr>
              <a:t> </a:t>
            </a:r>
            <a:r>
              <a:rPr lang="en-US" altLang="zh-TW" sz="4050" b="0" kern="0" dirty="0">
                <a:solidFill>
                  <a:prstClr val="white"/>
                </a:solidFill>
                <a:ea typeface="Avenir LT Std 55 Roman" charset="0"/>
                <a:cs typeface="Avenir LT Std 55 Roman" charset="0"/>
              </a:rPr>
              <a:t>YOU</a:t>
            </a:r>
            <a:endParaRPr lang="en-US" sz="3000" dirty="0"/>
          </a:p>
        </p:txBody>
      </p:sp>
      <p:pic>
        <p:nvPicPr>
          <p:cNvPr id="6" name="圖片 2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1970" y="1748751"/>
            <a:ext cx="2590800" cy="271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</p:pic>
      <p:sp>
        <p:nvSpPr>
          <p:cNvPr id="9" name="矩形 6"/>
          <p:cNvSpPr>
            <a:spLocks noChangeArrowheads="1"/>
          </p:cNvSpPr>
          <p:nvPr/>
        </p:nvSpPr>
        <p:spPr bwMode="auto">
          <a:xfrm>
            <a:off x="8027988" y="0"/>
            <a:ext cx="693737" cy="1052513"/>
          </a:xfrm>
          <a:prstGeom prst="rect">
            <a:avLst/>
          </a:prstGeom>
          <a:solidFill>
            <a:srgbClr val="0C48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  <a:sym typeface="Arial Unicode MS" pitchFamily="34" charset="-12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  <a:sym typeface="Arial Unicode MS" pitchFamily="34" charset="-12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  <a:sym typeface="Arial Unicode MS" pitchFamily="34" charset="-12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  <a:sym typeface="Arial Unicode MS" pitchFamily="34" charset="-12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  <a:sym typeface="Arial Unicode MS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  <a:sym typeface="Arial Unicode MS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  <a:sym typeface="Arial Unicode MS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  <a:sym typeface="Arial Unicode MS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  <a:sym typeface="Arial Unicode MS" pitchFamily="34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TW" altLang="zh-TW" sz="1800">
              <a:solidFill>
                <a:srgbClr val="1411ED"/>
              </a:solidFill>
              <a:latin typeface="新細明體" pitchFamily="18" charset="-120"/>
              <a:ea typeface="新細明體" pitchFamily="18" charset="-120"/>
              <a:sym typeface="新細明體" pitchFamily="18" charset="-120"/>
            </a:endParaRPr>
          </a:p>
        </p:txBody>
      </p:sp>
      <p:grpSp>
        <p:nvGrpSpPr>
          <p:cNvPr id="10" name="Group 2"/>
          <p:cNvGrpSpPr>
            <a:grpSpLocks/>
          </p:cNvGrpSpPr>
          <p:nvPr/>
        </p:nvGrpSpPr>
        <p:grpSpPr bwMode="auto">
          <a:xfrm>
            <a:off x="8135938" y="587375"/>
            <a:ext cx="504825" cy="369888"/>
            <a:chOff x="0" y="0"/>
            <a:chExt cx="1935" cy="1422"/>
          </a:xfrm>
        </p:grpSpPr>
        <p:sp>
          <p:nvSpPr>
            <p:cNvPr id="11" name="Freeform 3"/>
            <p:cNvSpPr>
              <a:spLocks noChangeArrowheads="1"/>
            </p:cNvSpPr>
            <p:nvPr/>
          </p:nvSpPr>
          <p:spPr bwMode="auto">
            <a:xfrm>
              <a:off x="0" y="407"/>
              <a:ext cx="489" cy="673"/>
            </a:xfrm>
            <a:custGeom>
              <a:avLst/>
              <a:gdLst>
                <a:gd name="T0" fmla="*/ 165 w 489"/>
                <a:gd name="T1" fmla="*/ 0 h 673"/>
                <a:gd name="T2" fmla="*/ 0 w 489"/>
                <a:gd name="T3" fmla="*/ 673 h 673"/>
                <a:gd name="T4" fmla="*/ 318 w 489"/>
                <a:gd name="T5" fmla="*/ 673 h 673"/>
                <a:gd name="T6" fmla="*/ 489 w 489"/>
                <a:gd name="T7" fmla="*/ 0 h 673"/>
                <a:gd name="T8" fmla="*/ 472 w 489"/>
                <a:gd name="T9" fmla="*/ 0 h 673"/>
                <a:gd name="T10" fmla="*/ 165 w 489"/>
                <a:gd name="T11" fmla="*/ 0 h 67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89"/>
                <a:gd name="T19" fmla="*/ 0 h 673"/>
                <a:gd name="T20" fmla="*/ 489 w 489"/>
                <a:gd name="T21" fmla="*/ 673 h 67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89" h="673">
                  <a:moveTo>
                    <a:pt x="165" y="0"/>
                  </a:moveTo>
                  <a:lnTo>
                    <a:pt x="0" y="673"/>
                  </a:lnTo>
                  <a:lnTo>
                    <a:pt x="318" y="673"/>
                  </a:lnTo>
                  <a:lnTo>
                    <a:pt x="489" y="0"/>
                  </a:lnTo>
                  <a:lnTo>
                    <a:pt x="472" y="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2" name="Freeform 4"/>
            <p:cNvSpPr>
              <a:spLocks noEditPoints="1" noChangeArrowheads="1"/>
            </p:cNvSpPr>
            <p:nvPr/>
          </p:nvSpPr>
          <p:spPr bwMode="auto">
            <a:xfrm>
              <a:off x="283" y="201"/>
              <a:ext cx="1652" cy="1221"/>
            </a:xfrm>
            <a:custGeom>
              <a:avLst/>
              <a:gdLst>
                <a:gd name="T0" fmla="*/ 2147483647 w 280"/>
                <a:gd name="T1" fmla="*/ 2147483647 h 207"/>
                <a:gd name="T2" fmla="*/ 2147483647 w 280"/>
                <a:gd name="T3" fmla="*/ 2147483647 h 207"/>
                <a:gd name="T4" fmla="*/ 2147483647 w 280"/>
                <a:gd name="T5" fmla="*/ 2147483647 h 207"/>
                <a:gd name="T6" fmla="*/ 2147483647 w 280"/>
                <a:gd name="T7" fmla="*/ 2147483647 h 207"/>
                <a:gd name="T8" fmla="*/ 2147483647 w 280"/>
                <a:gd name="T9" fmla="*/ 0 h 207"/>
                <a:gd name="T10" fmla="*/ 2147483647 w 280"/>
                <a:gd name="T11" fmla="*/ 0 h 207"/>
                <a:gd name="T12" fmla="*/ 2147483647 w 280"/>
                <a:gd name="T13" fmla="*/ 2147483647 h 207"/>
                <a:gd name="T14" fmla="*/ 2147483647 w 280"/>
                <a:gd name="T15" fmla="*/ 2147483647 h 207"/>
                <a:gd name="T16" fmla="*/ 2147483647 w 280"/>
                <a:gd name="T17" fmla="*/ 2147483647 h 207"/>
                <a:gd name="T18" fmla="*/ 2147483647 w 280"/>
                <a:gd name="T19" fmla="*/ 2147483647 h 207"/>
                <a:gd name="T20" fmla="*/ 2147483647 w 280"/>
                <a:gd name="T21" fmla="*/ 2147483647 h 207"/>
                <a:gd name="T22" fmla="*/ 2147483647 w 280"/>
                <a:gd name="T23" fmla="*/ 2147483647 h 207"/>
                <a:gd name="T24" fmla="*/ 2147483647 w 280"/>
                <a:gd name="T25" fmla="*/ 2147483647 h 207"/>
                <a:gd name="T26" fmla="*/ 2147483647 w 280"/>
                <a:gd name="T27" fmla="*/ 2147483647 h 207"/>
                <a:gd name="T28" fmla="*/ 2147483647 w 280"/>
                <a:gd name="T29" fmla="*/ 2147483647 h 207"/>
                <a:gd name="T30" fmla="*/ 2147483647 w 280"/>
                <a:gd name="T31" fmla="*/ 2147483647 h 207"/>
                <a:gd name="T32" fmla="*/ 2147483647 w 280"/>
                <a:gd name="T33" fmla="*/ 2147483647 h 207"/>
                <a:gd name="T34" fmla="*/ 2147483647 w 280"/>
                <a:gd name="T35" fmla="*/ 2147483647 h 207"/>
                <a:gd name="T36" fmla="*/ 2147483647 w 280"/>
                <a:gd name="T37" fmla="*/ 2147483647 h 207"/>
                <a:gd name="T38" fmla="*/ 2147483647 w 280"/>
                <a:gd name="T39" fmla="*/ 2147483647 h 207"/>
                <a:gd name="T40" fmla="*/ 2147483647 w 280"/>
                <a:gd name="T41" fmla="*/ 2147483647 h 207"/>
                <a:gd name="T42" fmla="*/ 2147483647 w 280"/>
                <a:gd name="T43" fmla="*/ 2147483647 h 207"/>
                <a:gd name="T44" fmla="*/ 2147483647 w 280"/>
                <a:gd name="T45" fmla="*/ 2147483647 h 207"/>
                <a:gd name="T46" fmla="*/ 2147483647 w 280"/>
                <a:gd name="T47" fmla="*/ 2147483647 h 207"/>
                <a:gd name="T48" fmla="*/ 2147483647 w 280"/>
                <a:gd name="T49" fmla="*/ 2147483647 h 207"/>
                <a:gd name="T50" fmla="*/ 2147483647 w 280"/>
                <a:gd name="T51" fmla="*/ 2147483647 h 207"/>
                <a:gd name="T52" fmla="*/ 2147483647 w 280"/>
                <a:gd name="T53" fmla="*/ 2147483647 h 207"/>
                <a:gd name="T54" fmla="*/ 2147483647 w 280"/>
                <a:gd name="T55" fmla="*/ 2147483647 h 207"/>
                <a:gd name="T56" fmla="*/ 2147483647 w 280"/>
                <a:gd name="T57" fmla="*/ 2147483647 h 207"/>
                <a:gd name="T58" fmla="*/ 2147483647 w 280"/>
                <a:gd name="T59" fmla="*/ 2147483647 h 207"/>
                <a:gd name="T60" fmla="*/ 2147483647 w 280"/>
                <a:gd name="T61" fmla="*/ 2147483647 h 207"/>
                <a:gd name="T62" fmla="*/ 2147483647 w 280"/>
                <a:gd name="T63" fmla="*/ 2147483647 h 207"/>
                <a:gd name="T64" fmla="*/ 2147483647 w 280"/>
                <a:gd name="T65" fmla="*/ 2147483647 h 207"/>
                <a:gd name="T66" fmla="*/ 2147483647 w 280"/>
                <a:gd name="T67" fmla="*/ 2147483647 h 207"/>
                <a:gd name="T68" fmla="*/ 2147483647 w 280"/>
                <a:gd name="T69" fmla="*/ 2147483647 h 207"/>
                <a:gd name="T70" fmla="*/ 2147483647 w 280"/>
                <a:gd name="T71" fmla="*/ 2147483647 h 207"/>
                <a:gd name="T72" fmla="*/ 2147483647 w 280"/>
                <a:gd name="T73" fmla="*/ 2147483647 h 207"/>
                <a:gd name="T74" fmla="*/ 2147483647 w 280"/>
                <a:gd name="T75" fmla="*/ 2147483647 h 207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280"/>
                <a:gd name="T115" fmla="*/ 0 h 207"/>
                <a:gd name="T116" fmla="*/ 280 w 280"/>
                <a:gd name="T117" fmla="*/ 207 h 207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280" h="207">
                  <a:moveTo>
                    <a:pt x="240" y="61"/>
                  </a:moveTo>
                  <a:cubicBezTo>
                    <a:pt x="243" y="61"/>
                    <a:pt x="274" y="61"/>
                    <a:pt x="274" y="61"/>
                  </a:cubicBezTo>
                  <a:cubicBezTo>
                    <a:pt x="280" y="35"/>
                    <a:pt x="280" y="35"/>
                    <a:pt x="280" y="35"/>
                  </a:cubicBezTo>
                  <a:cubicBezTo>
                    <a:pt x="246" y="35"/>
                    <a:pt x="246" y="35"/>
                    <a:pt x="246" y="3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252" y="0"/>
                    <a:pt x="252" y="0"/>
                    <a:pt x="252" y="0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117" y="35"/>
                    <a:pt x="117" y="35"/>
                    <a:pt x="117" y="35"/>
                  </a:cubicBezTo>
                  <a:cubicBezTo>
                    <a:pt x="117" y="35"/>
                    <a:pt x="103" y="87"/>
                    <a:pt x="102" y="93"/>
                  </a:cubicBezTo>
                  <a:cubicBezTo>
                    <a:pt x="96" y="86"/>
                    <a:pt x="85" y="82"/>
                    <a:pt x="72" y="82"/>
                  </a:cubicBezTo>
                  <a:cubicBezTo>
                    <a:pt x="31" y="82"/>
                    <a:pt x="9" y="115"/>
                    <a:pt x="3" y="138"/>
                  </a:cubicBezTo>
                  <a:cubicBezTo>
                    <a:pt x="0" y="154"/>
                    <a:pt x="3" y="172"/>
                    <a:pt x="13" y="185"/>
                  </a:cubicBezTo>
                  <a:cubicBezTo>
                    <a:pt x="19" y="194"/>
                    <a:pt x="31" y="204"/>
                    <a:pt x="51" y="206"/>
                  </a:cubicBezTo>
                  <a:cubicBezTo>
                    <a:pt x="55" y="207"/>
                    <a:pt x="59" y="207"/>
                    <a:pt x="63" y="207"/>
                  </a:cubicBezTo>
                  <a:cubicBezTo>
                    <a:pt x="81" y="207"/>
                    <a:pt x="95" y="202"/>
                    <a:pt x="109" y="192"/>
                  </a:cubicBezTo>
                  <a:cubicBezTo>
                    <a:pt x="127" y="179"/>
                    <a:pt x="138" y="161"/>
                    <a:pt x="144" y="137"/>
                  </a:cubicBezTo>
                  <a:cubicBezTo>
                    <a:pt x="163" y="61"/>
                    <a:pt x="163" y="61"/>
                    <a:pt x="163" y="61"/>
                  </a:cubicBezTo>
                  <a:cubicBezTo>
                    <a:pt x="165" y="61"/>
                    <a:pt x="181" y="61"/>
                    <a:pt x="185" y="61"/>
                  </a:cubicBezTo>
                  <a:cubicBezTo>
                    <a:pt x="184" y="65"/>
                    <a:pt x="170" y="122"/>
                    <a:pt x="170" y="122"/>
                  </a:cubicBezTo>
                  <a:cubicBezTo>
                    <a:pt x="168" y="126"/>
                    <a:pt x="168" y="131"/>
                    <a:pt x="168" y="134"/>
                  </a:cubicBezTo>
                  <a:cubicBezTo>
                    <a:pt x="168" y="141"/>
                    <a:pt x="170" y="146"/>
                    <a:pt x="173" y="151"/>
                  </a:cubicBezTo>
                  <a:cubicBezTo>
                    <a:pt x="179" y="158"/>
                    <a:pt x="190" y="162"/>
                    <a:pt x="207" y="162"/>
                  </a:cubicBezTo>
                  <a:cubicBezTo>
                    <a:pt x="224" y="162"/>
                    <a:pt x="241" y="159"/>
                    <a:pt x="255" y="154"/>
                  </a:cubicBezTo>
                  <a:cubicBezTo>
                    <a:pt x="256" y="154"/>
                    <a:pt x="256" y="154"/>
                    <a:pt x="256" y="154"/>
                  </a:cubicBezTo>
                  <a:cubicBezTo>
                    <a:pt x="255" y="129"/>
                    <a:pt x="255" y="129"/>
                    <a:pt x="255" y="129"/>
                  </a:cubicBezTo>
                  <a:cubicBezTo>
                    <a:pt x="252" y="130"/>
                    <a:pt x="252" y="130"/>
                    <a:pt x="252" y="130"/>
                  </a:cubicBezTo>
                  <a:cubicBezTo>
                    <a:pt x="247" y="132"/>
                    <a:pt x="243" y="133"/>
                    <a:pt x="238" y="133"/>
                  </a:cubicBezTo>
                  <a:cubicBezTo>
                    <a:pt x="236" y="133"/>
                    <a:pt x="233" y="133"/>
                    <a:pt x="230" y="129"/>
                  </a:cubicBezTo>
                  <a:cubicBezTo>
                    <a:pt x="227" y="125"/>
                    <a:pt x="226" y="117"/>
                    <a:pt x="229" y="106"/>
                  </a:cubicBezTo>
                  <a:cubicBezTo>
                    <a:pt x="229" y="106"/>
                    <a:pt x="238" y="69"/>
                    <a:pt x="240" y="61"/>
                  </a:cubicBezTo>
                  <a:close/>
                  <a:moveTo>
                    <a:pt x="62" y="181"/>
                  </a:moveTo>
                  <a:cubicBezTo>
                    <a:pt x="58" y="181"/>
                    <a:pt x="55" y="179"/>
                    <a:pt x="53" y="176"/>
                  </a:cubicBezTo>
                  <a:cubicBezTo>
                    <a:pt x="48" y="170"/>
                    <a:pt x="47" y="159"/>
                    <a:pt x="51" y="145"/>
                  </a:cubicBezTo>
                  <a:cubicBezTo>
                    <a:pt x="56" y="123"/>
                    <a:pt x="67" y="109"/>
                    <a:pt x="79" y="109"/>
                  </a:cubicBezTo>
                  <a:cubicBezTo>
                    <a:pt x="83" y="109"/>
                    <a:pt x="86" y="111"/>
                    <a:pt x="88" y="114"/>
                  </a:cubicBezTo>
                  <a:cubicBezTo>
                    <a:pt x="93" y="119"/>
                    <a:pt x="93" y="130"/>
                    <a:pt x="90" y="145"/>
                  </a:cubicBezTo>
                  <a:cubicBezTo>
                    <a:pt x="86" y="163"/>
                    <a:pt x="75" y="181"/>
                    <a:pt x="62" y="1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3" name="Freeform 5"/>
            <p:cNvSpPr>
              <a:spLocks noChangeArrowheads="1"/>
            </p:cNvSpPr>
            <p:nvPr/>
          </p:nvSpPr>
          <p:spPr bwMode="auto">
            <a:xfrm>
              <a:off x="171" y="0"/>
              <a:ext cx="413" cy="366"/>
            </a:xfrm>
            <a:custGeom>
              <a:avLst/>
              <a:gdLst>
                <a:gd name="T0" fmla="*/ 2147483647 w 70"/>
                <a:gd name="T1" fmla="*/ 2147483647 h 62"/>
                <a:gd name="T2" fmla="*/ 2147483647 w 70"/>
                <a:gd name="T3" fmla="*/ 2147483647 h 62"/>
                <a:gd name="T4" fmla="*/ 2147483647 w 70"/>
                <a:gd name="T5" fmla="*/ 2147483647 h 62"/>
                <a:gd name="T6" fmla="*/ 2147483647 w 70"/>
                <a:gd name="T7" fmla="*/ 2147483647 h 62"/>
                <a:gd name="T8" fmla="*/ 2147483647 w 70"/>
                <a:gd name="T9" fmla="*/ 2147483647 h 6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"/>
                <a:gd name="T16" fmla="*/ 0 h 62"/>
                <a:gd name="T17" fmla="*/ 70 w 70"/>
                <a:gd name="T18" fmla="*/ 62 h 6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" h="62">
                  <a:moveTo>
                    <a:pt x="64" y="17"/>
                  </a:moveTo>
                  <a:cubicBezTo>
                    <a:pt x="70" y="30"/>
                    <a:pt x="62" y="47"/>
                    <a:pt x="46" y="54"/>
                  </a:cubicBezTo>
                  <a:cubicBezTo>
                    <a:pt x="31" y="62"/>
                    <a:pt x="13" y="58"/>
                    <a:pt x="7" y="45"/>
                  </a:cubicBezTo>
                  <a:cubicBezTo>
                    <a:pt x="0" y="32"/>
                    <a:pt x="8" y="16"/>
                    <a:pt x="24" y="8"/>
                  </a:cubicBezTo>
                  <a:cubicBezTo>
                    <a:pt x="40" y="0"/>
                    <a:pt x="58" y="4"/>
                    <a:pt x="64" y="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20954255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r="7686"/>
          <a:stretch/>
        </p:blipFill>
        <p:spPr>
          <a:xfrm>
            <a:off x="4" y="0"/>
            <a:ext cx="9143996" cy="6858000"/>
          </a:xfrm>
          <a:prstGeom prst="rect">
            <a:avLst/>
          </a:prstGeom>
        </p:spPr>
      </p:pic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en-US" sz="4000" b="0" dirty="0"/>
              <a:t>Agenda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685800" y="1828804"/>
            <a:ext cx="7776972" cy="4035548"/>
          </a:xfrm>
        </p:spPr>
        <p:txBody>
          <a:bodyPr/>
          <a:lstStyle/>
          <a:p>
            <a:r>
              <a:rPr lang="zh-TW" altLang="en-US" sz="3200" b="0" dirty="0"/>
              <a:t>自我介紹</a:t>
            </a:r>
            <a:endParaRPr lang="en-US" altLang="zh-TW" sz="3200" b="0" dirty="0"/>
          </a:p>
          <a:p>
            <a:r>
              <a:rPr lang="zh-TW" altLang="en-US" sz="3200" b="0" dirty="0"/>
              <a:t>經驗分享</a:t>
            </a:r>
            <a:endParaRPr lang="en-US" altLang="zh-TW" sz="3200" b="0" dirty="0"/>
          </a:p>
          <a:p>
            <a:r>
              <a:rPr lang="zh-TW" altLang="zh-TW" sz="3200" b="0" dirty="0"/>
              <a:t>成功的軟體開發關鍵要素</a:t>
            </a:r>
            <a:endParaRPr lang="en-US" altLang="zh-TW" sz="3200" b="0" dirty="0"/>
          </a:p>
          <a:p>
            <a:r>
              <a:rPr lang="zh-TW" altLang="zh-TW" sz="3200" b="0" dirty="0"/>
              <a:t>面對挑戰的經驗</a:t>
            </a:r>
            <a:endParaRPr lang="en-US" altLang="zh-TW" sz="3200" b="0" dirty="0"/>
          </a:p>
          <a:p>
            <a:r>
              <a:rPr lang="zh-TW" altLang="zh-TW" sz="3200" b="0" dirty="0"/>
              <a:t>持續學習和成長</a:t>
            </a:r>
            <a:endParaRPr lang="en-US" altLang="zh-TW" sz="3200" b="0" dirty="0"/>
          </a:p>
          <a:p>
            <a:r>
              <a:rPr lang="zh-TW" altLang="en-US" sz="3200" b="0" dirty="0"/>
              <a:t>知識管理之重要</a:t>
            </a:r>
          </a:p>
          <a:p>
            <a:r>
              <a:rPr lang="zh-TW" altLang="en-US" sz="3200" b="0" dirty="0"/>
              <a:t>快樂學習軟體開發</a:t>
            </a:r>
            <a:endParaRPr lang="en-US" sz="3200" b="0" dirty="0"/>
          </a:p>
        </p:txBody>
      </p:sp>
    </p:spTree>
    <p:extLst>
      <p:ext uri="{BB962C8B-B14F-4D97-AF65-F5344CB8AC3E}">
        <p14:creationId xmlns:p14="http://schemas.microsoft.com/office/powerpoint/2010/main" val="1786828649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r="7686"/>
          <a:stretch/>
        </p:blipFill>
        <p:spPr>
          <a:xfrm>
            <a:off x="4" y="0"/>
            <a:ext cx="9143996" cy="6858000"/>
          </a:xfrm>
          <a:prstGeom prst="rect">
            <a:avLst/>
          </a:prstGeom>
        </p:spPr>
      </p:pic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zh-TW" altLang="en-US" sz="4000" b="0" dirty="0"/>
              <a:t>自我介紹</a:t>
            </a:r>
            <a:endParaRPr lang="en-US" sz="4000" b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zh-TW" altLang="en-US" sz="3200" dirty="0"/>
              <a:t>高級技術經理</a:t>
            </a:r>
            <a:endParaRPr lang="en-US" altLang="zh-TW" sz="3200" dirty="0"/>
          </a:p>
          <a:p>
            <a:r>
              <a:rPr lang="zh-TW" altLang="en-US" sz="3200" dirty="0"/>
              <a:t>民國八十二年開始接觸資訊業</a:t>
            </a:r>
            <a:endParaRPr lang="en-US" altLang="zh-TW" sz="3200" dirty="0"/>
          </a:p>
          <a:p>
            <a:r>
              <a:rPr lang="en-US" altLang="zh-TW" sz="3200" dirty="0"/>
              <a:t>MCSD for .NET</a:t>
            </a:r>
          </a:p>
          <a:p>
            <a:endParaRPr lang="en-US" altLang="zh-TW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23694801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zh-TW" altLang="en-US" sz="4000" dirty="0"/>
              <a:t>近</a:t>
            </a:r>
            <a:r>
              <a:rPr lang="zh-TW" altLang="zh-TW" sz="4000" dirty="0"/>
              <a:t>年度</a:t>
            </a:r>
            <a:r>
              <a:rPr lang="zh-TW" altLang="en-US" sz="4000" dirty="0"/>
              <a:t>參與專案</a:t>
            </a:r>
            <a:endParaRPr lang="en-US" sz="4000" b="0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0537011"/>
              </p:ext>
            </p:extLst>
          </p:nvPr>
        </p:nvGraphicFramePr>
        <p:xfrm>
          <a:off x="251701" y="1412860"/>
          <a:ext cx="8568594" cy="19887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52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183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76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173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263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客戶</a:t>
                      </a:r>
                      <a:endParaRPr lang="zh-TW" sz="14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90914" marR="90914" marT="45457" marB="45457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專</a:t>
                      </a:r>
                      <a:r>
                        <a:rPr lang="zh-TW" sz="1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案</a:t>
                      </a:r>
                      <a:endParaRPr lang="zh-TW" sz="14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90914" marR="90914" marT="45457" marB="45457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角色</a:t>
                      </a:r>
                      <a:endParaRPr lang="zh-TW" sz="14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b="1" kern="100" dirty="0">
                          <a:solidFill>
                            <a:schemeClr val="lt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專業</a:t>
                      </a:r>
                      <a:endParaRPr lang="zh-TW" altLang="zh-TW" sz="1400" b="1" kern="100" dirty="0">
                        <a:solidFill>
                          <a:schemeClr val="lt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44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kumimoji="0" lang="zh-TW" altLang="en-US" sz="1400" b="0" i="0" u="none" strike="noStrike" kern="1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軍</a:t>
                      </a:r>
                      <a:r>
                        <a:rPr kumimoji="0" lang="en-US" altLang="zh-TW" sz="1400" b="0" i="0" u="none" strike="noStrike" kern="1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X</a:t>
                      </a:r>
                      <a:r>
                        <a:rPr kumimoji="0" lang="zh-TW" altLang="en-US" sz="1400" b="0" i="0" u="none" strike="noStrike" kern="1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局</a:t>
                      </a:r>
                      <a:endParaRPr kumimoji="0" lang="zh-TW" sz="1400" b="0" i="0" u="none" strike="noStrike" kern="10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90914" marR="90914" marT="45457" marB="45457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kern="100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船舶動態顯示系統軟體</a:t>
                      </a:r>
                      <a:endParaRPr lang="zh-TW" sz="1400" kern="100" dirty="0">
                        <a:solidFill>
                          <a:schemeClr val="dk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90914" marR="90914" marT="45457" marB="45457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TW" altLang="en-US" sz="1400" kern="100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前端工程師</a:t>
                      </a:r>
                      <a:endParaRPr lang="zh-TW" sz="1400" kern="100" dirty="0">
                        <a:solidFill>
                          <a:schemeClr val="dk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00" dirty="0" err="1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JavaScript︑Jquery︑</a:t>
                      </a:r>
                      <a:r>
                        <a:rPr lang="en-US" altLang="zh-TW" sz="1400" dirty="0" err="1"/>
                        <a:t>ArcGIS</a:t>
                      </a:r>
                      <a:r>
                        <a:rPr lang="en-US" altLang="zh-TW" sz="1400" dirty="0"/>
                        <a:t> API for JavaScript</a:t>
                      </a:r>
                      <a:endParaRPr lang="zh-TW" sz="14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63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altLang="en-US" sz="1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安康</a:t>
                      </a:r>
                      <a:endParaRPr lang="zh-TW" altLang="zh-TW" sz="14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90914" marR="90914" marT="45457" marB="45457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kern="100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圖資雲建置</a:t>
                      </a:r>
                      <a:endParaRPr lang="zh-TW" sz="1400" kern="100" dirty="0">
                        <a:solidFill>
                          <a:schemeClr val="dk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90914" marR="90914" marT="45457" marB="45457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TW" altLang="en-US" sz="1400" kern="100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前端工程師</a:t>
                      </a:r>
                      <a:endParaRPr lang="zh-TW" sz="1400" kern="100" dirty="0">
                        <a:solidFill>
                          <a:schemeClr val="dk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Visual Studio Add-In </a:t>
                      </a:r>
                      <a:r>
                        <a:rPr lang="en-US" altLang="zh-TW" sz="1400" kern="100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SDK</a:t>
                      </a:r>
                      <a:r>
                        <a:rPr lang="en-US" altLang="zh-TW" sz="1400" kern="100" dirty="0" err="1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︑PostgreSQL</a:t>
                      </a:r>
                      <a:endParaRPr lang="zh-TW" altLang="zh-TW" sz="14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895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altLang="en-US" sz="1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計算機組</a:t>
                      </a:r>
                      <a:endParaRPr lang="zh-TW" sz="14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90914" marR="90914" marT="45457" marB="45457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00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3D</a:t>
                      </a:r>
                      <a:r>
                        <a:rPr lang="zh-TW" altLang="en-US" sz="1400" kern="100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地圖軟體</a:t>
                      </a:r>
                      <a:endParaRPr lang="zh-TW" altLang="zh-TW" sz="1400" kern="100" dirty="0">
                        <a:solidFill>
                          <a:schemeClr val="dk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90914" marR="90914" marT="45457" marB="45457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US" altLang="zh-TW" sz="1400" kern="100" dirty="0" err="1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SD︑Program</a:t>
                      </a:r>
                      <a:endParaRPr lang="zh-TW" sz="1400" kern="100" dirty="0">
                        <a:solidFill>
                          <a:schemeClr val="dk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kern="100" dirty="0" err="1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JAVA︑</a:t>
                      </a:r>
                      <a:r>
                        <a:rPr lang="en-US" altLang="zh-TW" sz="1400" dirty="0" err="1"/>
                        <a:t>ArcGIS</a:t>
                      </a:r>
                      <a:r>
                        <a:rPr lang="en-US" altLang="zh-TW" sz="1400" dirty="0"/>
                        <a:t> Maps SDK for </a:t>
                      </a:r>
                      <a:r>
                        <a:rPr lang="en-US" altLang="zh-TW" sz="1400" dirty="0" err="1"/>
                        <a:t>JAVA</a:t>
                      </a:r>
                      <a:r>
                        <a:rPr lang="en-US" altLang="zh-TW" sz="1400" kern="100" dirty="0" err="1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︑MySQL</a:t>
                      </a:r>
                      <a:endParaRPr lang="zh-TW" altLang="en-US" sz="1400" dirty="0"/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3" name="資料庫圖表 2"/>
          <p:cNvGraphicFramePr/>
          <p:nvPr>
            <p:extLst>
              <p:ext uri="{D42A27DB-BD31-4B8C-83A1-F6EECF244321}">
                <p14:modId xmlns:p14="http://schemas.microsoft.com/office/powerpoint/2010/main" val="2244510002"/>
              </p:ext>
            </p:extLst>
          </p:nvPr>
        </p:nvGraphicFramePr>
        <p:xfrm>
          <a:off x="1524000" y="3755136"/>
          <a:ext cx="6096000" cy="31445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89612641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zh-TW" altLang="en-US" sz="4000" dirty="0"/>
              <a:t>近年專案</a:t>
            </a:r>
            <a:endParaRPr lang="en-US" sz="4000" dirty="0"/>
          </a:p>
        </p:txBody>
      </p:sp>
      <p:pic>
        <p:nvPicPr>
          <p:cNvPr id="1026" name="圖片 1">
            <a:extLst>
              <a:ext uri="{FF2B5EF4-FFF2-40B4-BE49-F238E27FC236}">
                <a16:creationId xmlns:a16="http://schemas.microsoft.com/office/drawing/2014/main" id="{D0DD6476-80EC-4761-BB4F-522BEF6DB0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17" y="1480160"/>
            <a:ext cx="4144006" cy="3164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圖片 2">
            <a:extLst>
              <a:ext uri="{FF2B5EF4-FFF2-40B4-BE49-F238E27FC236}">
                <a16:creationId xmlns:a16="http://schemas.microsoft.com/office/drawing/2014/main" id="{751694AD-09F4-45DB-B37E-D10B2DF341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484149"/>
            <a:ext cx="4144006" cy="3160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63EC7DD5-49FA-4100-ABDE-ECA5DA09F64D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2948616" y="2606064"/>
            <a:ext cx="3060298" cy="4077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12603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r="7686"/>
          <a:stretch/>
        </p:blipFill>
        <p:spPr>
          <a:xfrm>
            <a:off x="4" y="0"/>
            <a:ext cx="9143996" cy="6858000"/>
          </a:xfrm>
          <a:prstGeom prst="rect">
            <a:avLst/>
          </a:prstGeom>
        </p:spPr>
      </p:pic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en-US" altLang="zh-TW" sz="4000" b="0" dirty="0"/>
              <a:t>SA</a:t>
            </a:r>
            <a:r>
              <a:rPr lang="zh-TW" altLang="en-US" sz="4000" b="0" dirty="0">
                <a:latin typeface="新細明體" panose="02020500000000000000" pitchFamily="18" charset="-120"/>
                <a:ea typeface="新細明體" panose="02020500000000000000" pitchFamily="18" charset="-120"/>
              </a:rPr>
              <a:t>、</a:t>
            </a:r>
            <a:r>
              <a:rPr lang="en-US" altLang="zh-TW" sz="4000" b="0" dirty="0">
                <a:latin typeface="新細明體" panose="02020500000000000000" pitchFamily="18" charset="-120"/>
                <a:ea typeface="新細明體" panose="02020500000000000000" pitchFamily="18" charset="-120"/>
              </a:rPr>
              <a:t>SD</a:t>
            </a:r>
            <a:endParaRPr lang="en-US" sz="4000" b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893406" y="1857218"/>
            <a:ext cx="7093598" cy="3143563"/>
          </a:xfrm>
        </p:spPr>
        <p:txBody>
          <a:bodyPr/>
          <a:lstStyle/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 Unicode MS" pitchFamily="34" charset="-120"/>
              </a:rPr>
              <a:t>需求訪談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 Unicode MS" pitchFamily="34" charset="-120"/>
              </a:rPr>
              <a:t>(Use Case Description)</a:t>
            </a:r>
          </a:p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 Unicode MS" pitchFamily="34" charset="-120"/>
              </a:rPr>
              <a:t>系統分析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 Unicode MS" pitchFamily="34" charset="-120"/>
              </a:rPr>
              <a:t>(Use Case Diagram)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 Unicode MS" pitchFamily="34" charset="-120"/>
              </a:rPr>
              <a:t>系統設計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 Unicode MS" pitchFamily="34" charset="-120"/>
              </a:rPr>
              <a:t>(Class Diagram 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Sequence Diagram)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  <a:cs typeface="Arial Unicode MS" pitchFamily="34" charset="-120"/>
            </a:endParaRPr>
          </a:p>
          <a:p>
            <a:pPr marL="1428750" lvl="2" indent="-514350">
              <a:spcBef>
                <a:spcPct val="20000"/>
              </a:spcBef>
              <a:buClr>
                <a:schemeClr val="hlink"/>
              </a:buClr>
              <a:buFont typeface="+mj-lt"/>
              <a:buAutoNum type="arabicPeriod"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  <a:cs typeface="Arial Unicode MS" pitchFamily="34" charset="-120"/>
            </a:endParaRP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002234069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r="7686"/>
          <a:stretch/>
        </p:blipFill>
        <p:spPr>
          <a:xfrm>
            <a:off x="4" y="0"/>
            <a:ext cx="9143996" cy="6858000"/>
          </a:xfrm>
          <a:prstGeom prst="rect">
            <a:avLst/>
          </a:prstGeom>
        </p:spPr>
      </p:pic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zh-TW" altLang="en-US" sz="4000" b="0" dirty="0"/>
              <a:t>程式開發</a:t>
            </a:r>
            <a:r>
              <a:rPr lang="en-US" altLang="zh-TW" sz="4000" b="0" dirty="0"/>
              <a:t>SA</a:t>
            </a:r>
            <a:r>
              <a:rPr lang="zh-TW" altLang="en-US" sz="4000" b="0" dirty="0">
                <a:latin typeface="新細明體" panose="02020500000000000000" pitchFamily="18" charset="-120"/>
                <a:ea typeface="新細明體" panose="02020500000000000000" pitchFamily="18" charset="-120"/>
              </a:rPr>
              <a:t>、</a:t>
            </a:r>
            <a:r>
              <a:rPr lang="en-US" altLang="zh-TW" sz="4000" b="0" dirty="0">
                <a:latin typeface="新細明體" panose="02020500000000000000" pitchFamily="18" charset="-120"/>
                <a:ea typeface="新細明體" panose="02020500000000000000" pitchFamily="18" charset="-120"/>
              </a:rPr>
              <a:t>SD</a:t>
            </a:r>
            <a:endParaRPr lang="en-US" sz="4000" b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893406" y="1857218"/>
            <a:ext cx="7093598" cy="3143563"/>
          </a:xfrm>
        </p:spPr>
        <p:txBody>
          <a:bodyPr/>
          <a:lstStyle/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 Unicode MS" pitchFamily="34" charset="-120"/>
              </a:rPr>
              <a:t>實際案例說明需求訪談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 Unicode MS" pitchFamily="34" charset="-120"/>
              </a:rPr>
              <a:t>系統分析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Arial Unicode MS" pitchFamily="34" charset="-120"/>
              </a:rPr>
              <a:t>系統設計整個流程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  <a:cs typeface="Arial Unicode MS" pitchFamily="34" charset="-120"/>
            </a:endParaRP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063184158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r="7686"/>
          <a:stretch/>
        </p:blipFill>
        <p:spPr>
          <a:xfrm>
            <a:off x="4" y="0"/>
            <a:ext cx="9143996" cy="6858000"/>
          </a:xfrm>
          <a:prstGeom prst="rect">
            <a:avLst/>
          </a:prstGeom>
        </p:spPr>
      </p:pic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zh-TW" altLang="zh-TW" sz="4000" b="0" dirty="0"/>
              <a:t>成功的軟體開發關鍵要素</a:t>
            </a:r>
            <a:endParaRPr lang="en-US" sz="4000" b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893406" y="1857218"/>
            <a:ext cx="7093598" cy="3143563"/>
          </a:xfrm>
        </p:spPr>
        <p:txBody>
          <a:bodyPr/>
          <a:lstStyle/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r>
              <a:rPr lang="zh-TW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團隊合作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r>
              <a:rPr lang="zh-TW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質量控制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r>
              <a:rPr lang="zh-TW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計劃與管理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551224571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r="7686"/>
          <a:stretch/>
        </p:blipFill>
        <p:spPr>
          <a:xfrm>
            <a:off x="4" y="0"/>
            <a:ext cx="9143996" cy="6858000"/>
          </a:xfrm>
          <a:prstGeom prst="rect">
            <a:avLst/>
          </a:prstGeom>
        </p:spPr>
      </p:pic>
      <p:sp>
        <p:nvSpPr>
          <p:cNvPr id="13" name="Title 8"/>
          <p:cNvSpPr>
            <a:spLocks noGrp="1"/>
          </p:cNvSpPr>
          <p:nvPr>
            <p:ph type="title"/>
          </p:nvPr>
        </p:nvSpPr>
        <p:spPr>
          <a:xfrm>
            <a:off x="511969" y="682625"/>
            <a:ext cx="8119872" cy="615553"/>
          </a:xfrm>
        </p:spPr>
        <p:txBody>
          <a:bodyPr/>
          <a:lstStyle/>
          <a:p>
            <a:r>
              <a:rPr lang="zh-TW" altLang="zh-TW" sz="4000" b="0" dirty="0"/>
              <a:t>面對挑戰的經驗</a:t>
            </a:r>
            <a:endParaRPr lang="en-US" sz="4000" b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893406" y="1857218"/>
            <a:ext cx="7093598" cy="3143563"/>
          </a:xfrm>
        </p:spPr>
        <p:txBody>
          <a:bodyPr/>
          <a:lstStyle/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r>
              <a:rPr lang="zh-TW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技術學習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r>
              <a:rPr lang="zh-TW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面對變化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 indent="-342900">
              <a:spcBef>
                <a:spcPct val="20000"/>
              </a:spcBef>
              <a:buFont typeface="微軟正黑體" pitchFamily="34" charset="-120"/>
              <a:buChar char="»"/>
            </a:pP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155846175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Esri-Arial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lnSpc>
            <a:spcPts val="1800"/>
          </a:lnSpc>
          <a:defRPr sz="1400" b="1" dirty="0" smtClean="0"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sri_Corporate_Template-Dark" id="{62A57839-816C-DD40-89BF-1C32BC75980C}" vid="{B3749CB9-E79A-FB42-8D76-A7C3AB67D11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.xml"/></Relationships>
</file>

<file path=customXml/_rels/item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3.xml"/></Relationships>
</file>

<file path=customXml/_rels/item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4.xml"/></Relationships>
</file>

<file path=customXml/_rels/item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5.xml"/></Relationships>
</file>

<file path=customXml/_rels/item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6.xml"/></Relationships>
</file>

<file path=customXml/_rels/item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7.xml"/></Relationships>
</file>

<file path=customXml/_rels/item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8.xml"/></Relationships>
</file>

<file path=customXml/_rels/item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9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0.xml"/></Relationships>
</file>

<file path=customXml/_rels/item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1.xml"/></Relationships>
</file>

<file path=customXml/_rels/item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2.xml"/></Relationships>
</file>

<file path=customXml/_rels/item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3.xml"/></Relationships>
</file>

<file path=customXml/_rels/item6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4.xml"/></Relationships>
</file>

<file path=customXml/_rels/item6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5.xml"/></Relationships>
</file>

<file path=customXml/_rels/item6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6.xml"/></Relationships>
</file>

<file path=customXml/_rels/item6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7.xml"/></Relationships>
</file>

<file path=customXml/_rels/item6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8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EsriMapsInfo xmlns="ESRI.ArcGIS.Mapping.OfficeIntegration.PowerPointInfo">
  <Version>Version1</Version>
  <RequiresSignIn>False</RequiresSignIn>
</EsriMapsInfo>
</file>

<file path=customXml/item10.xml><?xml version="1.0" encoding="utf-8"?>
<EsriMapsInfo xmlns="ESRI.ArcGIS.Mapping.OfficeIntegration.PowerPointInfo">
  <Version>Version1</Version>
  <RequiresSignIn>False</RequiresSignIn>
</EsriMapsInfo>
</file>

<file path=customXml/item11.xml><?xml version="1.0" encoding="utf-8"?>
<EsriMapsInfo xmlns="ESRI.ArcGIS.Mapping.OfficeIntegration.PowerPointInfo">
  <Version>Version1</Version>
  <RequiresSignIn>False</RequiresSignIn>
</EsriMapsInfo>
</file>

<file path=customXml/item12.xml><?xml version="1.0" encoding="utf-8"?>
<EsriMapsInfo xmlns="ESRI.ArcGIS.Mapping.OfficeIntegration.PowerPointInfo">
  <Version>Version1</Version>
  <RequiresSignIn>False</RequiresSignIn>
</EsriMapsInfo>
</file>

<file path=customXml/item13.xml><?xml version="1.0" encoding="utf-8"?>
<EsriMapsInfo xmlns="ESRI.ArcGIS.Mapping.OfficeIntegration.PowerPointInfo">
  <Version>Version1</Version>
  <RequiresSignIn>False</RequiresSignIn>
</EsriMapsInfo>
</file>

<file path=customXml/item14.xml><?xml version="1.0" encoding="utf-8"?>
<EsriMapsInfo xmlns="ESRI.ArcGIS.Mapping.OfficeIntegration.PowerPointInfo">
  <Version>Version1</Version>
  <RequiresSignIn>False</RequiresSignIn>
</EsriMapsInfo>
</file>

<file path=customXml/item15.xml><?xml version="1.0" encoding="utf-8"?>
<EsriMapsInfo xmlns="ESRI.ArcGIS.Mapping.OfficeIntegration.PowerPointInfo">
  <Version>Version1</Version>
  <RequiresSignIn>False</RequiresSignIn>
</EsriMapsInfo>
</file>

<file path=customXml/item16.xml><?xml version="1.0" encoding="utf-8"?>
<EsriMapsInfo xmlns="ESRI.ArcGIS.Mapping.OfficeIntegration.PowerPointInfo">
  <Version>Version1</Version>
  <RequiresSignIn>False</RequiresSignIn>
</EsriMapsInfo>
</file>

<file path=customXml/item17.xml><?xml version="1.0" encoding="utf-8"?>
<EsriMapsInfo xmlns="ESRI.ArcGIS.Mapping.OfficeIntegration.PowerPointInfo">
  <Version>Version1</Version>
  <RequiresSignIn>False</RequiresSignIn>
</EsriMapsInfo>
</file>

<file path=customXml/item18.xml><?xml version="1.0" encoding="utf-8"?>
<EsriMapsInfo xmlns="ESRI.ArcGIS.Mapping.OfficeIntegration.PowerPointInfo">
  <Version>Version1</Version>
  <RequiresSignIn>False</RequiresSignIn>
</EsriMapsInfo>
</file>

<file path=customXml/item19.xml><?xml version="1.0" encoding="utf-8"?>
<EsriMapsInfo xmlns="ESRI.ArcGIS.Mapping.OfficeIntegration.PowerPointInfo">
  <Version>Version1</Version>
  <RequiresSignIn>False</RequiresSignIn>
</EsriMapsInfo>
</file>

<file path=customXml/item2.xml><?xml version="1.0" encoding="utf-8"?>
<EsriMapsInfo xmlns="ESRI.ArcGIS.Mapping.OfficeIntegration.PowerPointInfo">
  <Version>Version1</Version>
  <RequiresSignIn>False</RequiresSignIn>
</EsriMapsInfo>
</file>

<file path=customXml/item20.xml><?xml version="1.0" encoding="utf-8"?>
<EsriMapsInfo xmlns="ESRI.ArcGIS.Mapping.OfficeIntegration.PowerPointInfo">
  <Version>Version1</Version>
  <RequiresSignIn>False</RequiresSignIn>
</EsriMapsInfo>
</file>

<file path=customXml/item21.xml><?xml version="1.0" encoding="utf-8"?>
<EsriMapsInfo xmlns="ESRI.ArcGIS.Mapping.OfficeIntegration.PowerPointInfo">
  <Version>Version1</Version>
  <RequiresSignIn>False</RequiresSignIn>
</EsriMapsInfo>
</file>

<file path=customXml/item22.xml><?xml version="1.0" encoding="utf-8"?>
<EsriMapsInfo xmlns="ESRI.ArcGIS.Mapping.OfficeIntegration.PowerPointInfo">
  <Version>Version1</Version>
  <RequiresSignIn>False</RequiresSignIn>
</EsriMapsInfo>
</file>

<file path=customXml/item23.xml><?xml version="1.0" encoding="utf-8"?>
<EsriMapsInfo xmlns="ESRI.ArcGIS.Mapping.OfficeIntegration.PowerPointInfo">
  <Version>Version1</Version>
  <RequiresSignIn>False</RequiresSignIn>
</EsriMapsInfo>
</file>

<file path=customXml/item24.xml><?xml version="1.0" encoding="utf-8"?>
<EsriMapsInfo xmlns="ESRI.ArcGIS.Mapping.OfficeIntegration.PowerPointInfo">
  <Version>Version1</Version>
  <RequiresSignIn>False</RequiresSignIn>
</EsriMapsInfo>
</file>

<file path=customXml/item25.xml><?xml version="1.0" encoding="utf-8"?>
<EsriMapsInfo xmlns="ESRI.ArcGIS.Mapping.OfficeIntegration.PowerPointInfo">
  <Version>Version1</Version>
  <RequiresSignIn>False</RequiresSignIn>
</EsriMapsInfo>
</file>

<file path=customXml/item26.xml><?xml version="1.0" encoding="utf-8"?>
<EsriMapsInfo xmlns="ESRI.ArcGIS.Mapping.OfficeIntegration.PowerPointInfo">
  <Version>Version1</Version>
  <RequiresSignIn>False</RequiresSignIn>
</EsriMapsInfo>
</file>

<file path=customXml/item27.xml><?xml version="1.0" encoding="utf-8"?>
<EsriMapsInfo xmlns="ESRI.ArcGIS.Mapping.OfficeIntegration.PowerPointInfo">
  <Version>Version1</Version>
  <RequiresSignIn>False</RequiresSignIn>
</EsriMapsInfo>
</file>

<file path=customXml/item28.xml><?xml version="1.0" encoding="utf-8"?>
<EsriMapsInfo xmlns="ESRI.ArcGIS.Mapping.OfficeIntegration.PowerPointInfo">
  <Version>Version1</Version>
  <RequiresSignIn>False</RequiresSignIn>
</EsriMapsInfo>
</file>

<file path=customXml/item29.xml><?xml version="1.0" encoding="utf-8"?>
<EsriMapsInfo xmlns="ESRI.ArcGIS.Mapping.OfficeIntegration.PowerPointInfo">
  <Version>Version1</Version>
  <RequiresSignIn>False</RequiresSignIn>
</EsriMapsInfo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0.xml><?xml version="1.0" encoding="utf-8"?>
<EsriMapsInfo xmlns="ESRI.ArcGIS.Mapping.OfficeIntegration.PowerPointInfo">
  <Version>Version1</Version>
  <RequiresSignIn>False</RequiresSignIn>
</EsriMapsInfo>
</file>

<file path=customXml/item31.xml><?xml version="1.0" encoding="utf-8"?>
<EsriMapsInfo xmlns="ESRI.ArcGIS.Mapping.OfficeIntegration.PowerPointInfo">
  <Version>Version1</Version>
  <RequiresSignIn>False</RequiresSignIn>
</EsriMapsInfo>
</file>

<file path=customXml/item32.xml><?xml version="1.0" encoding="utf-8"?>
<EsriMapsInfo xmlns="ESRI.ArcGIS.Mapping.OfficeIntegration.PowerPointInfo">
  <Version>Version1</Version>
  <RequiresSignIn>False</RequiresSignIn>
</EsriMapsInfo>
</file>

<file path=customXml/item33.xml><?xml version="1.0" encoding="utf-8"?>
<EsriMapsInfo xmlns="ESRI.ArcGIS.Mapping.OfficeIntegration.PowerPointInfo">
  <Version>Version1</Version>
  <RequiresSignIn>False</RequiresSignIn>
</EsriMapsInfo>
</file>

<file path=customXml/item34.xml><?xml version="1.0" encoding="utf-8"?>
<EsriMapsInfo xmlns="ESRI.ArcGIS.Mapping.OfficeIntegration.PowerPointInfo">
  <Version>Version1</Version>
  <RequiresSignIn>False</RequiresSignIn>
</EsriMapsInfo>
</file>

<file path=customXml/item35.xml><?xml version="1.0" encoding="utf-8"?>
<EsriMapsInfo xmlns="ESRI.ArcGIS.Mapping.OfficeIntegration.PowerPointInfo">
  <Version>Version1</Version>
  <RequiresSignIn>False</RequiresSignIn>
</EsriMapsInfo>
</file>

<file path=customXml/item36.xml><?xml version="1.0" encoding="utf-8"?>
<EsriMapsInfo xmlns="ESRI.ArcGIS.Mapping.OfficeIntegration.PowerPointInfo">
  <Version>Version1</Version>
  <RequiresSignIn>False</RequiresSignIn>
</EsriMapsInfo>
</file>

<file path=customXml/item37.xml><?xml version="1.0" encoding="utf-8"?>
<EsriMapsInfo xmlns="ESRI.ArcGIS.Mapping.OfficeIntegration.PowerPointInfo">
  <Version>Version1</Version>
  <RequiresSignIn>False</RequiresSignIn>
</EsriMapsInfo>
</file>

<file path=customXml/item38.xml><?xml version="1.0" encoding="utf-8"?>
<EsriMapsInfo xmlns="ESRI.ArcGIS.Mapping.OfficeIntegration.PowerPointInfo">
  <Version>Version1</Version>
  <RequiresSignIn>False</RequiresSignIn>
</EsriMapsInfo>
</file>

<file path=customXml/item39.xml><?xml version="1.0" encoding="utf-8"?>
<EsriMapsInfo xmlns="ESRI.ArcGIS.Mapping.OfficeIntegration.PowerPointInfo">
  <Version>Version1</Version>
  <RequiresSignIn>False</RequiresSignIn>
</EsriMapsInfo>
</file>

<file path=customXml/item4.xml><?xml version="1.0" encoding="utf-8"?>
<EsriMapsInfo xmlns="ESRI.ArcGIS.Mapping.OfficeIntegration.PowerPointInfo">
  <Version>Version1</Version>
  <RequiresSignIn>False</RequiresSignIn>
</EsriMapsInfo>
</file>

<file path=customXml/item40.xml><?xml version="1.0" encoding="utf-8"?>
<EsriMapsInfo xmlns="ESRI.ArcGIS.Mapping.OfficeIntegration.PowerPointInfo">
  <Version>Version1</Version>
  <RequiresSignIn>False</RequiresSignIn>
</EsriMapsInfo>
</file>

<file path=customXml/item41.xml><?xml version="1.0" encoding="utf-8"?>
<EsriMapsInfo xmlns="ESRI.ArcGIS.Mapping.OfficeIntegration.PowerPointInfo">
  <Version>Version1</Version>
  <RequiresSignIn>False</RequiresSignIn>
</EsriMapsInfo>
</file>

<file path=customXml/item4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43.xml><?xml version="1.0" encoding="utf-8"?>
<EsriMapsInfo xmlns="ESRI.ArcGIS.Mapping.OfficeIntegration.PowerPointInfo">
  <Version>Version1</Version>
  <RequiresSignIn>False</RequiresSignIn>
</EsriMapsInfo>
</file>

<file path=customXml/item44.xml><?xml version="1.0" encoding="utf-8"?>
<EsriMapsInfo xmlns="ESRI.ArcGIS.Mapping.OfficeIntegration.PowerPointInfo">
  <Version>Version1</Version>
  <RequiresSignIn>False</RequiresSignIn>
</EsriMapsInfo>
</file>

<file path=customXml/item45.xml><?xml version="1.0" encoding="utf-8"?>
<EsriMapsInfo xmlns="ESRI.ArcGIS.Mapping.OfficeIntegration.PowerPointInfo">
  <Version>Version1</Version>
  <RequiresSignIn>False</RequiresSignIn>
</EsriMapsInfo>
</file>

<file path=customXml/item46.xml><?xml version="1.0" encoding="utf-8"?>
<EsriMapsInfo xmlns="ESRI.ArcGIS.Mapping.OfficeIntegration.PowerPointInfo">
  <Version>Version1</Version>
  <RequiresSignIn>False</RequiresSignIn>
</EsriMapsInfo>
</file>

<file path=customXml/item47.xml><?xml version="1.0" encoding="utf-8"?>
<EsriMapsInfo xmlns="ESRI.ArcGIS.Mapping.OfficeIntegration.PowerPointInfo">
  <Version>Version1</Version>
  <RequiresSignIn>False</RequiresSignIn>
</EsriMapsInfo>
</file>

<file path=customXml/item48.xml><?xml version="1.0" encoding="utf-8"?>
<EsriMapsInfo xmlns="ESRI.ArcGIS.Mapping.OfficeIntegration.PowerPointInfo">
  <Version>Version1</Version>
  <RequiresSignIn>False</RequiresSignIn>
</EsriMapsInfo>
</file>

<file path=customXml/item49.xml><?xml version="1.0" encoding="utf-8"?>
<EsriMapsInfo xmlns="ESRI.ArcGIS.Mapping.OfficeIntegration.PowerPointInfo">
  <Version>Version1</Version>
  <RequiresSignIn>False</RequiresSignIn>
</EsriMapsInfo>
</file>

<file path=customXml/item5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CB09B909685840A5AA5DC537182835" ma:contentTypeVersion="1" ma:contentTypeDescription="Create a new document." ma:contentTypeScope="" ma:versionID="647b6714bcbd012a02104274568241a2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50.xml><?xml version="1.0" encoding="utf-8"?>
<EsriMapsInfo xmlns="ESRI.ArcGIS.Mapping.OfficeIntegration.PowerPointInfo">
  <Version>Version1</Version>
  <RequiresSignIn>False</RequiresSignIn>
</EsriMapsInfo>
</file>

<file path=customXml/item51.xml><?xml version="1.0" encoding="utf-8"?>
<EsriMapsInfo xmlns="ESRI.ArcGIS.Mapping.OfficeIntegration.PowerPointInfo">
  <Version>Version1</Version>
  <RequiresSignIn>False</RequiresSignIn>
</EsriMapsInfo>
</file>

<file path=customXml/item52.xml><?xml version="1.0" encoding="utf-8"?>
<EsriMapsInfo xmlns="ESRI.ArcGIS.Mapping.OfficeIntegration.PowerPointInfo">
  <Version>Version1</Version>
  <RequiresSignIn>False</RequiresSignIn>
</EsriMapsInfo>
</file>

<file path=customXml/item53.xml><?xml version="1.0" encoding="utf-8"?>
<EsriMapsInfo xmlns="ESRI.ArcGIS.Mapping.OfficeIntegration.PowerPointInfo">
  <Version>Version1</Version>
  <RequiresSignIn>False</RequiresSignIn>
</EsriMapsInfo>
</file>

<file path=customXml/item54.xml><?xml version="1.0" encoding="utf-8"?>
<EsriMapsInfo xmlns="ESRI.ArcGIS.Mapping.OfficeIntegration.PowerPointInfo">
  <Version>Version1</Version>
  <RequiresSignIn>False</RequiresSignIn>
</EsriMapsInfo>
</file>

<file path=customXml/item55.xml><?xml version="1.0" encoding="utf-8"?>
<EsriMapsInfo xmlns="ESRI.ArcGIS.Mapping.OfficeIntegration.PowerPointInfo">
  <Version>Version1</Version>
  <RequiresSignIn>False</RequiresSignIn>
</EsriMapsInfo>
</file>

<file path=customXml/item56.xml><?xml version="1.0" encoding="utf-8"?>
<EsriMapsInfo xmlns="ESRI.ArcGIS.Mapping.OfficeIntegration.PowerPointInfo">
  <Version>Version1</Version>
  <RequiresSignIn>False</RequiresSignIn>
</EsriMapsInfo>
</file>

<file path=customXml/item57.xml><?xml version="1.0" encoding="utf-8"?>
<EsriMapsInfo xmlns="ESRI.ArcGIS.Mapping.OfficeIntegration.PowerPointInfo">
  <Version>Version1</Version>
  <RequiresSignIn>False</RequiresSignIn>
</EsriMapsInfo>
</file>

<file path=customXml/item58.xml><?xml version="1.0" encoding="utf-8"?>
<EsriMapsInfo xmlns="ESRI.ArcGIS.Mapping.OfficeIntegration.PowerPointInfo">
  <Version>Version1</Version>
  <RequiresSignIn>False</RequiresSignIn>
</EsriMapsInfo>
</file>

<file path=customXml/item59.xml><?xml version="1.0" encoding="utf-8"?>
<EsriMapsInfo xmlns="ESRI.ArcGIS.Mapping.OfficeIntegration.PowerPointInfo">
  <Version>Version1</Version>
  <RequiresSignIn>False</RequiresSignIn>
</EsriMapsInfo>
</file>

<file path=customXml/item6.xml><?xml version="1.0" encoding="utf-8"?>
<EsriMapsInfo xmlns="ESRI.ArcGIS.Mapping.OfficeIntegration.PowerPointInfo">
  <Version>Version1</Version>
  <RequiresSignIn>False</RequiresSignIn>
</EsriMapsInfo>
</file>

<file path=customXml/item60.xml><?xml version="1.0" encoding="utf-8"?>
<EsriMapsInfo xmlns="ESRI.ArcGIS.Mapping.OfficeIntegration.PowerPointInfo">
  <Version>Version1</Version>
  <RequiresSignIn>False</RequiresSignIn>
</EsriMapsInfo>
</file>

<file path=customXml/item61.xml><?xml version="1.0" encoding="utf-8"?>
<EsriMapsInfo xmlns="ESRI.ArcGIS.Mapping.OfficeIntegration.PowerPointInfo">
  <Version>Version1</Version>
  <RequiresSignIn>False</RequiresSignIn>
</EsriMapsInfo>
</file>

<file path=customXml/item62.xml><?xml version="1.0" encoding="utf-8"?>
<EsriMapsInfo xmlns="ESRI.ArcGIS.Mapping.OfficeIntegration.PowerPointInfo">
  <Version>Version1</Version>
  <RequiresSignIn>False</RequiresSignIn>
</EsriMapsInfo>
</file>

<file path=customXml/item63.xml><?xml version="1.0" encoding="utf-8"?>
<EsriMapsInfo xmlns="ESRI.ArcGIS.Mapping.OfficeIntegration.PowerPointInfo">
  <Version>Version1</Version>
  <RequiresSignIn>False</RequiresSignIn>
</EsriMapsInfo>
</file>

<file path=customXml/item64.xml><?xml version="1.0" encoding="utf-8"?>
<EsriMapsInfo xmlns="ESRI.ArcGIS.Mapping.OfficeIntegration.PowerPointInfo">
  <Version>Version1</Version>
  <RequiresSignIn>False</RequiresSignIn>
</EsriMapsInfo>
</file>

<file path=customXml/item65.xml><?xml version="1.0" encoding="utf-8"?>
<EsriMapsInfo xmlns="ESRI.ArcGIS.Mapping.OfficeIntegration.PowerPointInfo">
  <Version>Version1</Version>
  <RequiresSignIn>False</RequiresSignIn>
</EsriMapsInfo>
</file>

<file path=customXml/item66.xml><?xml version="1.0" encoding="utf-8"?>
<EsriMapsInfo xmlns="ESRI.ArcGIS.Mapping.OfficeIntegration.PowerPointInfo">
  <Version>Version1</Version>
  <RequiresSignIn>False</RequiresSignIn>
</EsriMapsInfo>
</file>

<file path=customXml/item67.xml><?xml version="1.0" encoding="utf-8"?>
<EsriMapsInfo xmlns="ESRI.ArcGIS.Mapping.OfficeIntegration.PowerPointInfo">
  <Version>Version1</Version>
  <RequiresSignIn>False</RequiresSignIn>
</EsriMapsInfo>
</file>

<file path=customXml/item68.xml><?xml version="1.0" encoding="utf-8"?>
<EsriMapsInfo xmlns="ESRI.ArcGIS.Mapping.OfficeIntegration.PowerPointInfo">
  <Version>Version1</Version>
  <RequiresSignIn>False</RequiresSignIn>
</EsriMapsInfo>
</file>

<file path=customXml/item7.xml><?xml version="1.0" encoding="utf-8"?>
<EsriMapsInfo xmlns="ESRI.ArcGIS.Mapping.OfficeIntegration.PowerPointInfo">
  <Version>Version1</Version>
  <RequiresSignIn>False</RequiresSignIn>
</EsriMapsInfo>
</file>

<file path=customXml/item8.xml><?xml version="1.0" encoding="utf-8"?>
<EsriMapsInfo xmlns="ESRI.ArcGIS.Mapping.OfficeIntegration.PowerPointInfo">
  <Version>Version1</Version>
  <RequiresSignIn>False</RequiresSignIn>
</EsriMapsInfo>
</file>

<file path=customXml/item9.xml><?xml version="1.0" encoding="utf-8"?>
<EsriMapsInfo xmlns="ESRI.ArcGIS.Mapping.OfficeIntegration.PowerPointInfo">
  <Version>Version1</Version>
  <RequiresSignIn>False</RequiresSignIn>
</EsriMapsInfo>
</file>

<file path=customXml/itemProps1.xml><?xml version="1.0" encoding="utf-8"?>
<ds:datastoreItem xmlns:ds="http://schemas.openxmlformats.org/officeDocument/2006/customXml" ds:itemID="{C4AF463C-FA8B-436D-9853-3318650FDAB8}">
  <ds:schemaRefs>
    <ds:schemaRef ds:uri="ESRI.ArcGIS.Mapping.OfficeIntegration.PowerPointInfo"/>
  </ds:schemaRefs>
</ds:datastoreItem>
</file>

<file path=customXml/itemProps10.xml><?xml version="1.0" encoding="utf-8"?>
<ds:datastoreItem xmlns:ds="http://schemas.openxmlformats.org/officeDocument/2006/customXml" ds:itemID="{94844715-80D4-4BDB-8DF0-52D9314E2485}">
  <ds:schemaRefs>
    <ds:schemaRef ds:uri="ESRI.ArcGIS.Mapping.OfficeIntegration.PowerPointInfo"/>
  </ds:schemaRefs>
</ds:datastoreItem>
</file>

<file path=customXml/itemProps11.xml><?xml version="1.0" encoding="utf-8"?>
<ds:datastoreItem xmlns:ds="http://schemas.openxmlformats.org/officeDocument/2006/customXml" ds:itemID="{C1BF2448-6CBA-44DB-9E22-BED59BA834DF}">
  <ds:schemaRefs>
    <ds:schemaRef ds:uri="ESRI.ArcGIS.Mapping.OfficeIntegration.PowerPointInfo"/>
  </ds:schemaRefs>
</ds:datastoreItem>
</file>

<file path=customXml/itemProps12.xml><?xml version="1.0" encoding="utf-8"?>
<ds:datastoreItem xmlns:ds="http://schemas.openxmlformats.org/officeDocument/2006/customXml" ds:itemID="{D6F15B81-7660-4E9F-B613-8AA4F84B6DA3}">
  <ds:schemaRefs>
    <ds:schemaRef ds:uri="ESRI.ArcGIS.Mapping.OfficeIntegration.PowerPointInfo"/>
  </ds:schemaRefs>
</ds:datastoreItem>
</file>

<file path=customXml/itemProps13.xml><?xml version="1.0" encoding="utf-8"?>
<ds:datastoreItem xmlns:ds="http://schemas.openxmlformats.org/officeDocument/2006/customXml" ds:itemID="{F29452FE-972E-43F8-B54C-969F4C69C00B}">
  <ds:schemaRefs>
    <ds:schemaRef ds:uri="ESRI.ArcGIS.Mapping.OfficeIntegration.PowerPointInfo"/>
  </ds:schemaRefs>
</ds:datastoreItem>
</file>

<file path=customXml/itemProps14.xml><?xml version="1.0" encoding="utf-8"?>
<ds:datastoreItem xmlns:ds="http://schemas.openxmlformats.org/officeDocument/2006/customXml" ds:itemID="{5A1E471A-DB16-4174-9D85-6F159A344CDB}">
  <ds:schemaRefs>
    <ds:schemaRef ds:uri="ESRI.ArcGIS.Mapping.OfficeIntegration.PowerPointInfo"/>
  </ds:schemaRefs>
</ds:datastoreItem>
</file>

<file path=customXml/itemProps15.xml><?xml version="1.0" encoding="utf-8"?>
<ds:datastoreItem xmlns:ds="http://schemas.openxmlformats.org/officeDocument/2006/customXml" ds:itemID="{DE4ACD9E-0233-451D-890D-5732E05DB574}">
  <ds:schemaRefs>
    <ds:schemaRef ds:uri="ESRI.ArcGIS.Mapping.OfficeIntegration.PowerPointInfo"/>
  </ds:schemaRefs>
</ds:datastoreItem>
</file>

<file path=customXml/itemProps16.xml><?xml version="1.0" encoding="utf-8"?>
<ds:datastoreItem xmlns:ds="http://schemas.openxmlformats.org/officeDocument/2006/customXml" ds:itemID="{9E56F111-9E55-4604-91C2-8352AE933430}">
  <ds:schemaRefs>
    <ds:schemaRef ds:uri="ESRI.ArcGIS.Mapping.OfficeIntegration.PowerPointInfo"/>
  </ds:schemaRefs>
</ds:datastoreItem>
</file>

<file path=customXml/itemProps17.xml><?xml version="1.0" encoding="utf-8"?>
<ds:datastoreItem xmlns:ds="http://schemas.openxmlformats.org/officeDocument/2006/customXml" ds:itemID="{7684026F-E81F-4167-824A-3AA1BAEAE133}">
  <ds:schemaRefs>
    <ds:schemaRef ds:uri="ESRI.ArcGIS.Mapping.OfficeIntegration.PowerPointInfo"/>
  </ds:schemaRefs>
</ds:datastoreItem>
</file>

<file path=customXml/itemProps18.xml><?xml version="1.0" encoding="utf-8"?>
<ds:datastoreItem xmlns:ds="http://schemas.openxmlformats.org/officeDocument/2006/customXml" ds:itemID="{E47732B9-9C1B-4723-B4AA-A21238C5DF44}">
  <ds:schemaRefs>
    <ds:schemaRef ds:uri="ESRI.ArcGIS.Mapping.OfficeIntegration.PowerPointInfo"/>
  </ds:schemaRefs>
</ds:datastoreItem>
</file>

<file path=customXml/itemProps19.xml><?xml version="1.0" encoding="utf-8"?>
<ds:datastoreItem xmlns:ds="http://schemas.openxmlformats.org/officeDocument/2006/customXml" ds:itemID="{18DF8D07-6137-4D85-8010-4650942E033A}">
  <ds:schemaRefs>
    <ds:schemaRef ds:uri="ESRI.ArcGIS.Mapping.OfficeIntegration.PowerPointInfo"/>
  </ds:schemaRefs>
</ds:datastoreItem>
</file>

<file path=customXml/itemProps2.xml><?xml version="1.0" encoding="utf-8"?>
<ds:datastoreItem xmlns:ds="http://schemas.openxmlformats.org/officeDocument/2006/customXml" ds:itemID="{4ADFB73A-380D-41FC-8C37-7155886326FA}">
  <ds:schemaRefs>
    <ds:schemaRef ds:uri="ESRI.ArcGIS.Mapping.OfficeIntegration.PowerPointInfo"/>
  </ds:schemaRefs>
</ds:datastoreItem>
</file>

<file path=customXml/itemProps20.xml><?xml version="1.0" encoding="utf-8"?>
<ds:datastoreItem xmlns:ds="http://schemas.openxmlformats.org/officeDocument/2006/customXml" ds:itemID="{33F5FE6F-FF86-471A-919E-6C74E3669390}">
  <ds:schemaRefs>
    <ds:schemaRef ds:uri="ESRI.ArcGIS.Mapping.OfficeIntegration.PowerPointInfo"/>
  </ds:schemaRefs>
</ds:datastoreItem>
</file>

<file path=customXml/itemProps21.xml><?xml version="1.0" encoding="utf-8"?>
<ds:datastoreItem xmlns:ds="http://schemas.openxmlformats.org/officeDocument/2006/customXml" ds:itemID="{DA46DABE-45F1-4E65-A939-497CB70F357D}">
  <ds:schemaRefs>
    <ds:schemaRef ds:uri="ESRI.ArcGIS.Mapping.OfficeIntegration.PowerPointInfo"/>
  </ds:schemaRefs>
</ds:datastoreItem>
</file>

<file path=customXml/itemProps22.xml><?xml version="1.0" encoding="utf-8"?>
<ds:datastoreItem xmlns:ds="http://schemas.openxmlformats.org/officeDocument/2006/customXml" ds:itemID="{4617AF64-94DB-48BB-8BE2-3BCF6B12593F}">
  <ds:schemaRefs>
    <ds:schemaRef ds:uri="ESRI.ArcGIS.Mapping.OfficeIntegration.PowerPointInfo"/>
  </ds:schemaRefs>
</ds:datastoreItem>
</file>

<file path=customXml/itemProps23.xml><?xml version="1.0" encoding="utf-8"?>
<ds:datastoreItem xmlns:ds="http://schemas.openxmlformats.org/officeDocument/2006/customXml" ds:itemID="{7A70D44C-B768-49FE-A70F-C6199D3EE9A7}">
  <ds:schemaRefs>
    <ds:schemaRef ds:uri="ESRI.ArcGIS.Mapping.OfficeIntegration.PowerPointInfo"/>
  </ds:schemaRefs>
</ds:datastoreItem>
</file>

<file path=customXml/itemProps24.xml><?xml version="1.0" encoding="utf-8"?>
<ds:datastoreItem xmlns:ds="http://schemas.openxmlformats.org/officeDocument/2006/customXml" ds:itemID="{328DCA66-548E-4424-83E1-09FFD45EE4B0}">
  <ds:schemaRefs>
    <ds:schemaRef ds:uri="ESRI.ArcGIS.Mapping.OfficeIntegration.PowerPointInfo"/>
  </ds:schemaRefs>
</ds:datastoreItem>
</file>

<file path=customXml/itemProps25.xml><?xml version="1.0" encoding="utf-8"?>
<ds:datastoreItem xmlns:ds="http://schemas.openxmlformats.org/officeDocument/2006/customXml" ds:itemID="{8EED6C1C-A455-42E4-8CBE-649F5A755068}">
  <ds:schemaRefs>
    <ds:schemaRef ds:uri="ESRI.ArcGIS.Mapping.OfficeIntegration.PowerPointInfo"/>
  </ds:schemaRefs>
</ds:datastoreItem>
</file>

<file path=customXml/itemProps26.xml><?xml version="1.0" encoding="utf-8"?>
<ds:datastoreItem xmlns:ds="http://schemas.openxmlformats.org/officeDocument/2006/customXml" ds:itemID="{53220D22-8257-492D-8F60-ECE474D7C478}">
  <ds:schemaRefs>
    <ds:schemaRef ds:uri="ESRI.ArcGIS.Mapping.OfficeIntegration.PowerPointInfo"/>
  </ds:schemaRefs>
</ds:datastoreItem>
</file>

<file path=customXml/itemProps27.xml><?xml version="1.0" encoding="utf-8"?>
<ds:datastoreItem xmlns:ds="http://schemas.openxmlformats.org/officeDocument/2006/customXml" ds:itemID="{AB25B40B-929A-4CD0-B9AB-7142442027B6}">
  <ds:schemaRefs>
    <ds:schemaRef ds:uri="ESRI.ArcGIS.Mapping.OfficeIntegration.PowerPointInfo"/>
  </ds:schemaRefs>
</ds:datastoreItem>
</file>

<file path=customXml/itemProps28.xml><?xml version="1.0" encoding="utf-8"?>
<ds:datastoreItem xmlns:ds="http://schemas.openxmlformats.org/officeDocument/2006/customXml" ds:itemID="{EF0D8C03-B10D-4D20-AC38-CA6799A7A314}">
  <ds:schemaRefs>
    <ds:schemaRef ds:uri="ESRI.ArcGIS.Mapping.OfficeIntegration.PowerPointInfo"/>
  </ds:schemaRefs>
</ds:datastoreItem>
</file>

<file path=customXml/itemProps29.xml><?xml version="1.0" encoding="utf-8"?>
<ds:datastoreItem xmlns:ds="http://schemas.openxmlformats.org/officeDocument/2006/customXml" ds:itemID="{AC4EB402-C456-4A26-8A92-B48606FF9264}">
  <ds:schemaRefs>
    <ds:schemaRef ds:uri="ESRI.ArcGIS.Mapping.OfficeIntegration.PowerPointInfo"/>
  </ds:schemaRefs>
</ds:datastoreItem>
</file>

<file path=customXml/itemProps3.xml><?xml version="1.0" encoding="utf-8"?>
<ds:datastoreItem xmlns:ds="http://schemas.openxmlformats.org/officeDocument/2006/customXml" ds:itemID="{E1A338E5-2E37-4973-87E6-4C02B0B7F460}">
  <ds:schemaRefs>
    <ds:schemaRef ds:uri="http://schemas.microsoft.com/sharepoint/v3/contenttype/forms"/>
  </ds:schemaRefs>
</ds:datastoreItem>
</file>

<file path=customXml/itemProps30.xml><?xml version="1.0" encoding="utf-8"?>
<ds:datastoreItem xmlns:ds="http://schemas.openxmlformats.org/officeDocument/2006/customXml" ds:itemID="{C9037CA3-5499-457D-8238-F29CBEBDF143}">
  <ds:schemaRefs>
    <ds:schemaRef ds:uri="ESRI.ArcGIS.Mapping.OfficeIntegration.PowerPointInfo"/>
  </ds:schemaRefs>
</ds:datastoreItem>
</file>

<file path=customXml/itemProps31.xml><?xml version="1.0" encoding="utf-8"?>
<ds:datastoreItem xmlns:ds="http://schemas.openxmlformats.org/officeDocument/2006/customXml" ds:itemID="{EE9F405B-FE7A-4AB8-9CB8-9A75FBA69A95}">
  <ds:schemaRefs>
    <ds:schemaRef ds:uri="ESRI.ArcGIS.Mapping.OfficeIntegration.PowerPointInfo"/>
  </ds:schemaRefs>
</ds:datastoreItem>
</file>

<file path=customXml/itemProps32.xml><?xml version="1.0" encoding="utf-8"?>
<ds:datastoreItem xmlns:ds="http://schemas.openxmlformats.org/officeDocument/2006/customXml" ds:itemID="{76859AF2-E75C-459B-8657-EEEA80BC8153}">
  <ds:schemaRefs>
    <ds:schemaRef ds:uri="ESRI.ArcGIS.Mapping.OfficeIntegration.PowerPointInfo"/>
  </ds:schemaRefs>
</ds:datastoreItem>
</file>

<file path=customXml/itemProps33.xml><?xml version="1.0" encoding="utf-8"?>
<ds:datastoreItem xmlns:ds="http://schemas.openxmlformats.org/officeDocument/2006/customXml" ds:itemID="{FB58F897-2A4D-4309-8E20-83FD28E6FE27}">
  <ds:schemaRefs>
    <ds:schemaRef ds:uri="ESRI.ArcGIS.Mapping.OfficeIntegration.PowerPointInfo"/>
  </ds:schemaRefs>
</ds:datastoreItem>
</file>

<file path=customXml/itemProps34.xml><?xml version="1.0" encoding="utf-8"?>
<ds:datastoreItem xmlns:ds="http://schemas.openxmlformats.org/officeDocument/2006/customXml" ds:itemID="{55235559-86B9-428B-8DAF-8EE6262226D5}">
  <ds:schemaRefs>
    <ds:schemaRef ds:uri="ESRI.ArcGIS.Mapping.OfficeIntegration.PowerPointInfo"/>
  </ds:schemaRefs>
</ds:datastoreItem>
</file>

<file path=customXml/itemProps35.xml><?xml version="1.0" encoding="utf-8"?>
<ds:datastoreItem xmlns:ds="http://schemas.openxmlformats.org/officeDocument/2006/customXml" ds:itemID="{B0302D17-5923-4CC0-9EB4-0E57930F5A8E}">
  <ds:schemaRefs>
    <ds:schemaRef ds:uri="ESRI.ArcGIS.Mapping.OfficeIntegration.PowerPointInfo"/>
  </ds:schemaRefs>
</ds:datastoreItem>
</file>

<file path=customXml/itemProps36.xml><?xml version="1.0" encoding="utf-8"?>
<ds:datastoreItem xmlns:ds="http://schemas.openxmlformats.org/officeDocument/2006/customXml" ds:itemID="{6D2D132B-596B-4D69-A43B-566EB6C10C03}">
  <ds:schemaRefs>
    <ds:schemaRef ds:uri="ESRI.ArcGIS.Mapping.OfficeIntegration.PowerPointInfo"/>
  </ds:schemaRefs>
</ds:datastoreItem>
</file>

<file path=customXml/itemProps37.xml><?xml version="1.0" encoding="utf-8"?>
<ds:datastoreItem xmlns:ds="http://schemas.openxmlformats.org/officeDocument/2006/customXml" ds:itemID="{EB8D7141-3508-4B4E-8051-37E3E4C09D17}">
  <ds:schemaRefs>
    <ds:schemaRef ds:uri="ESRI.ArcGIS.Mapping.OfficeIntegration.PowerPointInfo"/>
  </ds:schemaRefs>
</ds:datastoreItem>
</file>

<file path=customXml/itemProps38.xml><?xml version="1.0" encoding="utf-8"?>
<ds:datastoreItem xmlns:ds="http://schemas.openxmlformats.org/officeDocument/2006/customXml" ds:itemID="{C3102E66-5C5A-4AAF-9C94-24819091B61E}">
  <ds:schemaRefs>
    <ds:schemaRef ds:uri="ESRI.ArcGIS.Mapping.OfficeIntegration.PowerPointInfo"/>
  </ds:schemaRefs>
</ds:datastoreItem>
</file>

<file path=customXml/itemProps39.xml><?xml version="1.0" encoding="utf-8"?>
<ds:datastoreItem xmlns:ds="http://schemas.openxmlformats.org/officeDocument/2006/customXml" ds:itemID="{E5F80E3B-5636-41B2-898D-5D17189605B7}">
  <ds:schemaRefs>
    <ds:schemaRef ds:uri="ESRI.ArcGIS.Mapping.OfficeIntegration.PowerPointInfo"/>
  </ds:schemaRefs>
</ds:datastoreItem>
</file>

<file path=customXml/itemProps4.xml><?xml version="1.0" encoding="utf-8"?>
<ds:datastoreItem xmlns:ds="http://schemas.openxmlformats.org/officeDocument/2006/customXml" ds:itemID="{A77C5B54-CA1C-4010-8D5D-ED406825EBB7}">
  <ds:schemaRefs>
    <ds:schemaRef ds:uri="ESRI.ArcGIS.Mapping.OfficeIntegration.PowerPointInfo"/>
  </ds:schemaRefs>
</ds:datastoreItem>
</file>

<file path=customXml/itemProps40.xml><?xml version="1.0" encoding="utf-8"?>
<ds:datastoreItem xmlns:ds="http://schemas.openxmlformats.org/officeDocument/2006/customXml" ds:itemID="{D4E2A01F-BEC1-4558-9AD1-A87ED70D910B}">
  <ds:schemaRefs>
    <ds:schemaRef ds:uri="ESRI.ArcGIS.Mapping.OfficeIntegration.PowerPointInfo"/>
  </ds:schemaRefs>
</ds:datastoreItem>
</file>

<file path=customXml/itemProps41.xml><?xml version="1.0" encoding="utf-8"?>
<ds:datastoreItem xmlns:ds="http://schemas.openxmlformats.org/officeDocument/2006/customXml" ds:itemID="{DB399249-DB96-4601-9BA5-97791613CF3A}">
  <ds:schemaRefs>
    <ds:schemaRef ds:uri="ESRI.ArcGIS.Mapping.OfficeIntegration.PowerPointInfo"/>
  </ds:schemaRefs>
</ds:datastoreItem>
</file>

<file path=customXml/itemProps42.xml><?xml version="1.0" encoding="utf-8"?>
<ds:datastoreItem xmlns:ds="http://schemas.openxmlformats.org/officeDocument/2006/customXml" ds:itemID="{81E133DB-697E-4C10-B192-8899027B1EC6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schemas.microsoft.com/sharepoint/v3"/>
    <ds:schemaRef ds:uri="http://www.w3.org/XML/1998/namespace"/>
    <ds:schemaRef ds:uri="http://purl.org/dc/dcmitype/"/>
    <ds:schemaRef ds:uri="http://purl.org/dc/terms/"/>
  </ds:schemaRefs>
</ds:datastoreItem>
</file>

<file path=customXml/itemProps43.xml><?xml version="1.0" encoding="utf-8"?>
<ds:datastoreItem xmlns:ds="http://schemas.openxmlformats.org/officeDocument/2006/customXml" ds:itemID="{2C9ABD96-756D-41D3-909F-6F7B4C6B6E1F}">
  <ds:schemaRefs>
    <ds:schemaRef ds:uri="ESRI.ArcGIS.Mapping.OfficeIntegration.PowerPointInfo"/>
  </ds:schemaRefs>
</ds:datastoreItem>
</file>

<file path=customXml/itemProps44.xml><?xml version="1.0" encoding="utf-8"?>
<ds:datastoreItem xmlns:ds="http://schemas.openxmlformats.org/officeDocument/2006/customXml" ds:itemID="{22A42D4B-0AAE-44C9-A2EF-48BDE1C5260A}">
  <ds:schemaRefs>
    <ds:schemaRef ds:uri="ESRI.ArcGIS.Mapping.OfficeIntegration.PowerPointInfo"/>
  </ds:schemaRefs>
</ds:datastoreItem>
</file>

<file path=customXml/itemProps45.xml><?xml version="1.0" encoding="utf-8"?>
<ds:datastoreItem xmlns:ds="http://schemas.openxmlformats.org/officeDocument/2006/customXml" ds:itemID="{86B5FFB5-BF2F-45EA-BC75-C41726A8F251}">
  <ds:schemaRefs>
    <ds:schemaRef ds:uri="ESRI.ArcGIS.Mapping.OfficeIntegration.PowerPointInfo"/>
  </ds:schemaRefs>
</ds:datastoreItem>
</file>

<file path=customXml/itemProps46.xml><?xml version="1.0" encoding="utf-8"?>
<ds:datastoreItem xmlns:ds="http://schemas.openxmlformats.org/officeDocument/2006/customXml" ds:itemID="{4ADFB689-BC87-4869-ADD0-8C3555150450}">
  <ds:schemaRefs>
    <ds:schemaRef ds:uri="ESRI.ArcGIS.Mapping.OfficeIntegration.PowerPointInfo"/>
  </ds:schemaRefs>
</ds:datastoreItem>
</file>

<file path=customXml/itemProps47.xml><?xml version="1.0" encoding="utf-8"?>
<ds:datastoreItem xmlns:ds="http://schemas.openxmlformats.org/officeDocument/2006/customXml" ds:itemID="{2672FF5B-1ADC-45B0-9698-61421F5761E7}">
  <ds:schemaRefs>
    <ds:schemaRef ds:uri="ESRI.ArcGIS.Mapping.OfficeIntegration.PowerPointInfo"/>
  </ds:schemaRefs>
</ds:datastoreItem>
</file>

<file path=customXml/itemProps48.xml><?xml version="1.0" encoding="utf-8"?>
<ds:datastoreItem xmlns:ds="http://schemas.openxmlformats.org/officeDocument/2006/customXml" ds:itemID="{905F88FE-324F-4FBE-89BB-9CEE04D6CACF}">
  <ds:schemaRefs>
    <ds:schemaRef ds:uri="ESRI.ArcGIS.Mapping.OfficeIntegration.PowerPointInfo"/>
  </ds:schemaRefs>
</ds:datastoreItem>
</file>

<file path=customXml/itemProps49.xml><?xml version="1.0" encoding="utf-8"?>
<ds:datastoreItem xmlns:ds="http://schemas.openxmlformats.org/officeDocument/2006/customXml" ds:itemID="{E940B40D-12DB-4BFA-BBB6-2269FD71FF92}">
  <ds:schemaRefs>
    <ds:schemaRef ds:uri="ESRI.ArcGIS.Mapping.OfficeIntegration.PowerPointInfo"/>
  </ds:schemaRefs>
</ds:datastoreItem>
</file>

<file path=customXml/itemProps5.xml><?xml version="1.0" encoding="utf-8"?>
<ds:datastoreItem xmlns:ds="http://schemas.openxmlformats.org/officeDocument/2006/customXml" ds:itemID="{8B8D6152-B933-4294-8151-3CF2A1B01F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50.xml><?xml version="1.0" encoding="utf-8"?>
<ds:datastoreItem xmlns:ds="http://schemas.openxmlformats.org/officeDocument/2006/customXml" ds:itemID="{B7E6AAC2-10E8-4F0C-BCC5-34BD332F8972}">
  <ds:schemaRefs>
    <ds:schemaRef ds:uri="ESRI.ArcGIS.Mapping.OfficeIntegration.PowerPointInfo"/>
  </ds:schemaRefs>
</ds:datastoreItem>
</file>

<file path=customXml/itemProps51.xml><?xml version="1.0" encoding="utf-8"?>
<ds:datastoreItem xmlns:ds="http://schemas.openxmlformats.org/officeDocument/2006/customXml" ds:itemID="{2FE51124-E413-4DA5-9E06-A6EB32D0C127}">
  <ds:schemaRefs>
    <ds:schemaRef ds:uri="ESRI.ArcGIS.Mapping.OfficeIntegration.PowerPointInfo"/>
  </ds:schemaRefs>
</ds:datastoreItem>
</file>

<file path=customXml/itemProps52.xml><?xml version="1.0" encoding="utf-8"?>
<ds:datastoreItem xmlns:ds="http://schemas.openxmlformats.org/officeDocument/2006/customXml" ds:itemID="{16EF6D11-DC4F-410C-A4BF-DF081B432591}">
  <ds:schemaRefs>
    <ds:schemaRef ds:uri="ESRI.ArcGIS.Mapping.OfficeIntegration.PowerPointInfo"/>
  </ds:schemaRefs>
</ds:datastoreItem>
</file>

<file path=customXml/itemProps53.xml><?xml version="1.0" encoding="utf-8"?>
<ds:datastoreItem xmlns:ds="http://schemas.openxmlformats.org/officeDocument/2006/customXml" ds:itemID="{5B58CDD1-2BF6-415B-A256-DBBCC6A48D56}">
  <ds:schemaRefs>
    <ds:schemaRef ds:uri="ESRI.ArcGIS.Mapping.OfficeIntegration.PowerPointInfo"/>
  </ds:schemaRefs>
</ds:datastoreItem>
</file>

<file path=customXml/itemProps54.xml><?xml version="1.0" encoding="utf-8"?>
<ds:datastoreItem xmlns:ds="http://schemas.openxmlformats.org/officeDocument/2006/customXml" ds:itemID="{096117C4-1661-4D3B-B9F6-BC19E0F3E90B}">
  <ds:schemaRefs>
    <ds:schemaRef ds:uri="ESRI.ArcGIS.Mapping.OfficeIntegration.PowerPointInfo"/>
  </ds:schemaRefs>
</ds:datastoreItem>
</file>

<file path=customXml/itemProps55.xml><?xml version="1.0" encoding="utf-8"?>
<ds:datastoreItem xmlns:ds="http://schemas.openxmlformats.org/officeDocument/2006/customXml" ds:itemID="{AE5A340C-916E-449C-AA30-CD41B151A0D4}">
  <ds:schemaRefs>
    <ds:schemaRef ds:uri="ESRI.ArcGIS.Mapping.OfficeIntegration.PowerPointInfo"/>
  </ds:schemaRefs>
</ds:datastoreItem>
</file>

<file path=customXml/itemProps56.xml><?xml version="1.0" encoding="utf-8"?>
<ds:datastoreItem xmlns:ds="http://schemas.openxmlformats.org/officeDocument/2006/customXml" ds:itemID="{71658D62-F010-45F1-9326-EDC465FED48E}">
  <ds:schemaRefs>
    <ds:schemaRef ds:uri="ESRI.ArcGIS.Mapping.OfficeIntegration.PowerPointInfo"/>
  </ds:schemaRefs>
</ds:datastoreItem>
</file>

<file path=customXml/itemProps57.xml><?xml version="1.0" encoding="utf-8"?>
<ds:datastoreItem xmlns:ds="http://schemas.openxmlformats.org/officeDocument/2006/customXml" ds:itemID="{9DC677B7-6D9E-42B7-AD1F-75D1804EAF7D}">
  <ds:schemaRefs>
    <ds:schemaRef ds:uri="ESRI.ArcGIS.Mapping.OfficeIntegration.PowerPointInfo"/>
  </ds:schemaRefs>
</ds:datastoreItem>
</file>

<file path=customXml/itemProps58.xml><?xml version="1.0" encoding="utf-8"?>
<ds:datastoreItem xmlns:ds="http://schemas.openxmlformats.org/officeDocument/2006/customXml" ds:itemID="{653D88A7-0F5E-41C5-A5C5-47DF37C594C5}">
  <ds:schemaRefs>
    <ds:schemaRef ds:uri="ESRI.ArcGIS.Mapping.OfficeIntegration.PowerPointInfo"/>
  </ds:schemaRefs>
</ds:datastoreItem>
</file>

<file path=customXml/itemProps59.xml><?xml version="1.0" encoding="utf-8"?>
<ds:datastoreItem xmlns:ds="http://schemas.openxmlformats.org/officeDocument/2006/customXml" ds:itemID="{E559A846-F914-4753-A2DC-D33AFE44114C}">
  <ds:schemaRefs>
    <ds:schemaRef ds:uri="ESRI.ArcGIS.Mapping.OfficeIntegration.PowerPointInfo"/>
  </ds:schemaRefs>
</ds:datastoreItem>
</file>

<file path=customXml/itemProps6.xml><?xml version="1.0" encoding="utf-8"?>
<ds:datastoreItem xmlns:ds="http://schemas.openxmlformats.org/officeDocument/2006/customXml" ds:itemID="{10846DB9-88C0-41D7-ACE4-BEC3A7488A03}">
  <ds:schemaRefs>
    <ds:schemaRef ds:uri="ESRI.ArcGIS.Mapping.OfficeIntegration.PowerPointInfo"/>
  </ds:schemaRefs>
</ds:datastoreItem>
</file>

<file path=customXml/itemProps60.xml><?xml version="1.0" encoding="utf-8"?>
<ds:datastoreItem xmlns:ds="http://schemas.openxmlformats.org/officeDocument/2006/customXml" ds:itemID="{D32008F3-64AC-45EB-A05B-F6120AE62290}">
  <ds:schemaRefs>
    <ds:schemaRef ds:uri="ESRI.ArcGIS.Mapping.OfficeIntegration.PowerPointInfo"/>
  </ds:schemaRefs>
</ds:datastoreItem>
</file>

<file path=customXml/itemProps61.xml><?xml version="1.0" encoding="utf-8"?>
<ds:datastoreItem xmlns:ds="http://schemas.openxmlformats.org/officeDocument/2006/customXml" ds:itemID="{3A5DA3C3-46A0-47F8-855A-99C7684A98A2}">
  <ds:schemaRefs>
    <ds:schemaRef ds:uri="ESRI.ArcGIS.Mapping.OfficeIntegration.PowerPointInfo"/>
  </ds:schemaRefs>
</ds:datastoreItem>
</file>

<file path=customXml/itemProps62.xml><?xml version="1.0" encoding="utf-8"?>
<ds:datastoreItem xmlns:ds="http://schemas.openxmlformats.org/officeDocument/2006/customXml" ds:itemID="{F6EFD530-1E3E-47B8-A55C-19EC63E3C655}">
  <ds:schemaRefs>
    <ds:schemaRef ds:uri="ESRI.ArcGIS.Mapping.OfficeIntegration.PowerPointInfo"/>
  </ds:schemaRefs>
</ds:datastoreItem>
</file>

<file path=customXml/itemProps63.xml><?xml version="1.0" encoding="utf-8"?>
<ds:datastoreItem xmlns:ds="http://schemas.openxmlformats.org/officeDocument/2006/customXml" ds:itemID="{FDE85643-3216-4103-A1BD-63F5E1D42D73}">
  <ds:schemaRefs>
    <ds:schemaRef ds:uri="ESRI.ArcGIS.Mapping.OfficeIntegration.PowerPointInfo"/>
  </ds:schemaRefs>
</ds:datastoreItem>
</file>

<file path=customXml/itemProps64.xml><?xml version="1.0" encoding="utf-8"?>
<ds:datastoreItem xmlns:ds="http://schemas.openxmlformats.org/officeDocument/2006/customXml" ds:itemID="{998905D7-FE59-48DE-A74A-5B0009B7827F}">
  <ds:schemaRefs>
    <ds:schemaRef ds:uri="ESRI.ArcGIS.Mapping.OfficeIntegration.PowerPointInfo"/>
  </ds:schemaRefs>
</ds:datastoreItem>
</file>

<file path=customXml/itemProps65.xml><?xml version="1.0" encoding="utf-8"?>
<ds:datastoreItem xmlns:ds="http://schemas.openxmlformats.org/officeDocument/2006/customXml" ds:itemID="{039A5E78-EC42-40DE-A05E-1C7FCA140310}">
  <ds:schemaRefs>
    <ds:schemaRef ds:uri="ESRI.ArcGIS.Mapping.OfficeIntegration.PowerPointInfo"/>
  </ds:schemaRefs>
</ds:datastoreItem>
</file>

<file path=customXml/itemProps66.xml><?xml version="1.0" encoding="utf-8"?>
<ds:datastoreItem xmlns:ds="http://schemas.openxmlformats.org/officeDocument/2006/customXml" ds:itemID="{3E253610-1BBE-4C16-A1DA-4D6F07A3A74E}">
  <ds:schemaRefs>
    <ds:schemaRef ds:uri="ESRI.ArcGIS.Mapping.OfficeIntegration.PowerPointInfo"/>
  </ds:schemaRefs>
</ds:datastoreItem>
</file>

<file path=customXml/itemProps67.xml><?xml version="1.0" encoding="utf-8"?>
<ds:datastoreItem xmlns:ds="http://schemas.openxmlformats.org/officeDocument/2006/customXml" ds:itemID="{352E5095-9B98-4AF0-9861-BDC020ABBCFC}">
  <ds:schemaRefs>
    <ds:schemaRef ds:uri="ESRI.ArcGIS.Mapping.OfficeIntegration.PowerPointInfo"/>
  </ds:schemaRefs>
</ds:datastoreItem>
</file>

<file path=customXml/itemProps68.xml><?xml version="1.0" encoding="utf-8"?>
<ds:datastoreItem xmlns:ds="http://schemas.openxmlformats.org/officeDocument/2006/customXml" ds:itemID="{612F64FD-E61D-43DE-A84B-8FC0DA8FC26C}">
  <ds:schemaRefs>
    <ds:schemaRef ds:uri="ESRI.ArcGIS.Mapping.OfficeIntegration.PowerPointInfo"/>
  </ds:schemaRefs>
</ds:datastoreItem>
</file>

<file path=customXml/itemProps7.xml><?xml version="1.0" encoding="utf-8"?>
<ds:datastoreItem xmlns:ds="http://schemas.openxmlformats.org/officeDocument/2006/customXml" ds:itemID="{A2D97EB6-C9B5-45C6-85A6-D4FE6E1D9856}">
  <ds:schemaRefs>
    <ds:schemaRef ds:uri="ESRI.ArcGIS.Mapping.OfficeIntegration.PowerPointInfo"/>
  </ds:schemaRefs>
</ds:datastoreItem>
</file>

<file path=customXml/itemProps8.xml><?xml version="1.0" encoding="utf-8"?>
<ds:datastoreItem xmlns:ds="http://schemas.openxmlformats.org/officeDocument/2006/customXml" ds:itemID="{9E8787D6-C7B8-48EC-8C13-4069AE6320BD}">
  <ds:schemaRefs>
    <ds:schemaRef ds:uri="ESRI.ArcGIS.Mapping.OfficeIntegration.PowerPointInfo"/>
  </ds:schemaRefs>
</ds:datastoreItem>
</file>

<file path=customXml/itemProps9.xml><?xml version="1.0" encoding="utf-8"?>
<ds:datastoreItem xmlns:ds="http://schemas.openxmlformats.org/officeDocument/2006/customXml" ds:itemID="{7147CA22-2BC4-4917-83D2-7CA4C34A80D4}">
  <ds:schemaRefs>
    <ds:schemaRef ds:uri="ESRI.ArcGIS.Mapping.OfficeIntegration.PowerPointInfo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Esri_Corporate_Template</Template>
  <TotalTime>0</TotalTime>
  <Words>495</Words>
  <Application>Microsoft Office PowerPoint</Application>
  <PresentationFormat>如螢幕大小 (4:3)</PresentationFormat>
  <Paragraphs>106</Paragraphs>
  <Slides>14</Slides>
  <Notes>14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5" baseType="lpstr">
      <vt:lpstr>Arial Unicode MS</vt:lpstr>
      <vt:lpstr>Avenir LT Std 55 Roman</vt:lpstr>
      <vt:lpstr>Avenir LT Std 65 Medium</vt:lpstr>
      <vt:lpstr>Lucida Grande</vt:lpstr>
      <vt:lpstr>ＭＳ Ｐゴシック</vt:lpstr>
      <vt:lpstr>微軟正黑體</vt:lpstr>
      <vt:lpstr>新細明體</vt:lpstr>
      <vt:lpstr>Arial</vt:lpstr>
      <vt:lpstr>Calibri</vt:lpstr>
      <vt:lpstr>Times New Roman</vt:lpstr>
      <vt:lpstr>Esri_Corporate_Template-Dark</vt:lpstr>
      <vt:lpstr>2023 intern training session </vt:lpstr>
      <vt:lpstr>Agenda</vt:lpstr>
      <vt:lpstr>自我介紹</vt:lpstr>
      <vt:lpstr>近年度參與專案</vt:lpstr>
      <vt:lpstr>近年專案</vt:lpstr>
      <vt:lpstr>SA、SD</vt:lpstr>
      <vt:lpstr>程式開發SA、SD</vt:lpstr>
      <vt:lpstr>成功的軟體開發關鍵要素</vt:lpstr>
      <vt:lpstr>面對挑戰的經驗</vt:lpstr>
      <vt:lpstr>持續學習和成長</vt:lpstr>
      <vt:lpstr>知識管理之重要</vt:lpstr>
      <vt:lpstr>知識管理之重要</vt:lpstr>
      <vt:lpstr>快樂學習軟體開發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2017-03-14T19:48:56Z</dcterms:created>
  <dcterms:modified xsi:type="dcterms:W3CDTF">2023-07-28T05:46:56Z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0x0101007CCB09B909685840A5AA5DC537182835</vt:lpwstr>
  </property>
</Properties>
</file>